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sldIdLst>
    <p:sldId id="256" r:id="rId2"/>
    <p:sldId id="260" r:id="rId3"/>
    <p:sldId id="258" r:id="rId4"/>
    <p:sldId id="292" r:id="rId5"/>
    <p:sldId id="267" r:id="rId6"/>
    <p:sldId id="269" r:id="rId7"/>
    <p:sldId id="293" r:id="rId8"/>
    <p:sldId id="262" r:id="rId9"/>
    <p:sldId id="295" r:id="rId10"/>
    <p:sldId id="266" r:id="rId11"/>
    <p:sldId id="261" r:id="rId12"/>
    <p:sldId id="294"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0"/>
    <p:restoredTop sz="93065"/>
  </p:normalViewPr>
  <p:slideViewPr>
    <p:cSldViewPr>
      <p:cViewPr varScale="1">
        <p:scale>
          <a:sx n="146" d="100"/>
          <a:sy n="146" d="100"/>
        </p:scale>
        <p:origin x="184" y="156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hyperlink" Target="mailto:rproctor@washoeschools.net" TargetMode="External"/><Relationship Id="rId1" Type="http://schemas.openxmlformats.org/officeDocument/2006/relationships/hyperlink" Target="https://www.washoeschools.net/Domain/483"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mailto:rproctor@washoeschools.net" TargetMode="External"/><Relationship Id="rId2" Type="http://schemas.openxmlformats.org/officeDocument/2006/relationships/hyperlink" Target="https://www.washoeschools.net/Domain/483"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0DE1D-B62C-4EAE-AD12-0B587578749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AEDC527-00B2-497A-91E7-5AA1469ADC7F}">
      <dgm:prSet/>
      <dgm:spPr/>
      <dgm:t>
        <a:bodyPr/>
        <a:lstStyle/>
        <a:p>
          <a:r>
            <a:rPr lang="en-US" b="1"/>
            <a:t>Puberty</a:t>
          </a:r>
          <a:endParaRPr lang="en-US"/>
        </a:p>
      </dgm:t>
    </dgm:pt>
    <dgm:pt modelId="{2B37B00A-2D5F-418E-8C40-2F9F43B7DED5}" type="parTrans" cxnId="{CF54FA02-B68B-4DE1-B2FD-6B09FAA7384E}">
      <dgm:prSet/>
      <dgm:spPr/>
      <dgm:t>
        <a:bodyPr/>
        <a:lstStyle/>
        <a:p>
          <a:endParaRPr lang="en-US"/>
        </a:p>
      </dgm:t>
    </dgm:pt>
    <dgm:pt modelId="{B668AA97-DBBA-4F28-8A4E-B7303A8D29E6}" type="sibTrans" cxnId="{CF54FA02-B68B-4DE1-B2FD-6B09FAA7384E}">
      <dgm:prSet/>
      <dgm:spPr/>
      <dgm:t>
        <a:bodyPr/>
        <a:lstStyle/>
        <a:p>
          <a:endParaRPr lang="en-US"/>
        </a:p>
      </dgm:t>
    </dgm:pt>
    <dgm:pt modelId="{F29EC9B9-F2C5-491B-88BD-FD7881AF9C36}">
      <dgm:prSet/>
      <dgm:spPr/>
      <dgm:t>
        <a:bodyPr/>
        <a:lstStyle/>
        <a:p>
          <a:r>
            <a:rPr lang="en-US"/>
            <a:t>Physical, social, and emotional changes of puberty.</a:t>
          </a:r>
        </a:p>
      </dgm:t>
    </dgm:pt>
    <dgm:pt modelId="{FEF71A90-9CD1-4D85-8696-E7C01B2F96C7}" type="parTrans" cxnId="{B162AFD0-36E4-475F-A990-87922FCFB277}">
      <dgm:prSet/>
      <dgm:spPr/>
      <dgm:t>
        <a:bodyPr/>
        <a:lstStyle/>
        <a:p>
          <a:endParaRPr lang="en-US"/>
        </a:p>
      </dgm:t>
    </dgm:pt>
    <dgm:pt modelId="{7ADE6B47-D534-4819-8C3A-21E914A64B5D}" type="sibTrans" cxnId="{B162AFD0-36E4-475F-A990-87922FCFB277}">
      <dgm:prSet/>
      <dgm:spPr/>
      <dgm:t>
        <a:bodyPr/>
        <a:lstStyle/>
        <a:p>
          <a:endParaRPr lang="en-US"/>
        </a:p>
      </dgm:t>
    </dgm:pt>
    <dgm:pt modelId="{AD0500D3-D7D2-45AB-BF36-168C695AAC54}">
      <dgm:prSet/>
      <dgm:spPr/>
      <dgm:t>
        <a:bodyPr/>
        <a:lstStyle/>
        <a:p>
          <a:r>
            <a:rPr lang="en-US"/>
            <a:t>Identify a trusted adult for more information about puberty.</a:t>
          </a:r>
        </a:p>
      </dgm:t>
    </dgm:pt>
    <dgm:pt modelId="{CD42F350-E246-4A83-A85E-6F72B3E86010}" type="parTrans" cxnId="{5862956C-3E9D-44D8-B389-2EA3CC2ADC6E}">
      <dgm:prSet/>
      <dgm:spPr/>
      <dgm:t>
        <a:bodyPr/>
        <a:lstStyle/>
        <a:p>
          <a:endParaRPr lang="en-US"/>
        </a:p>
      </dgm:t>
    </dgm:pt>
    <dgm:pt modelId="{B03DB6AC-9735-4390-9878-230254DA255F}" type="sibTrans" cxnId="{5862956C-3E9D-44D8-B389-2EA3CC2ADC6E}">
      <dgm:prSet/>
      <dgm:spPr/>
      <dgm:t>
        <a:bodyPr/>
        <a:lstStyle/>
        <a:p>
          <a:endParaRPr lang="en-US"/>
        </a:p>
      </dgm:t>
    </dgm:pt>
    <dgm:pt modelId="{1DBC8209-686A-4CAC-BF88-BA68E287B920}">
      <dgm:prSet/>
      <dgm:spPr/>
      <dgm:t>
        <a:bodyPr/>
        <a:lstStyle/>
        <a:p>
          <a:r>
            <a:rPr lang="en-US" dirty="0"/>
            <a:t>Healthy Relationships</a:t>
          </a:r>
        </a:p>
      </dgm:t>
    </dgm:pt>
    <dgm:pt modelId="{A442DA81-9780-4088-9F70-6268A5AA8250}" type="parTrans" cxnId="{A4A57592-B684-42B8-8878-499CEF29341F}">
      <dgm:prSet/>
      <dgm:spPr/>
      <dgm:t>
        <a:bodyPr/>
        <a:lstStyle/>
        <a:p>
          <a:endParaRPr lang="en-US"/>
        </a:p>
      </dgm:t>
    </dgm:pt>
    <dgm:pt modelId="{0AA7AED2-9C5F-4F41-933F-9F0A2A298071}" type="sibTrans" cxnId="{A4A57592-B684-42B8-8878-499CEF29341F}">
      <dgm:prSet/>
      <dgm:spPr/>
      <dgm:t>
        <a:bodyPr/>
        <a:lstStyle/>
        <a:p>
          <a:endParaRPr lang="en-US"/>
        </a:p>
      </dgm:t>
    </dgm:pt>
    <dgm:pt modelId="{59532F2C-B21E-47B3-9D30-0438D980225D}">
      <dgm:prSet/>
      <dgm:spPr/>
      <dgm:t>
        <a:bodyPr/>
        <a:lstStyle/>
        <a:p>
          <a:r>
            <a:rPr lang="en-US" dirty="0"/>
            <a:t>Dealing with digital drama.</a:t>
          </a:r>
        </a:p>
      </dgm:t>
    </dgm:pt>
    <dgm:pt modelId="{CD5ECF26-6B03-445F-AE53-2BD9B1FB286B}" type="parTrans" cxnId="{1007EA71-9F2B-42EC-81C7-91E7FB75243D}">
      <dgm:prSet/>
      <dgm:spPr/>
      <dgm:t>
        <a:bodyPr/>
        <a:lstStyle/>
        <a:p>
          <a:endParaRPr lang="en-US"/>
        </a:p>
      </dgm:t>
    </dgm:pt>
    <dgm:pt modelId="{84A69912-71AE-407E-840F-7493E0746EFA}" type="sibTrans" cxnId="{1007EA71-9F2B-42EC-81C7-91E7FB75243D}">
      <dgm:prSet/>
      <dgm:spPr/>
      <dgm:t>
        <a:bodyPr/>
        <a:lstStyle/>
        <a:p>
          <a:endParaRPr lang="en-US"/>
        </a:p>
      </dgm:t>
    </dgm:pt>
    <dgm:pt modelId="{C742D11F-78F8-40D4-84DE-A83EC171D1CE}">
      <dgm:prSet/>
      <dgm:spPr/>
      <dgm:t>
        <a:bodyPr/>
        <a:lstStyle/>
        <a:p>
          <a:r>
            <a:rPr lang="en-US" dirty="0"/>
            <a:t>Identify de-escalation strategies when dealing with digital drama.</a:t>
          </a:r>
        </a:p>
      </dgm:t>
    </dgm:pt>
    <dgm:pt modelId="{C8BC082E-A30F-447A-B69A-2B86DB431CA6}" type="parTrans" cxnId="{859788B0-3739-47CE-A455-3A6F125D9809}">
      <dgm:prSet/>
      <dgm:spPr/>
      <dgm:t>
        <a:bodyPr/>
        <a:lstStyle/>
        <a:p>
          <a:endParaRPr lang="en-US"/>
        </a:p>
      </dgm:t>
    </dgm:pt>
    <dgm:pt modelId="{CE8F2C10-E75E-4671-A4CF-C53CFE81D42A}" type="sibTrans" cxnId="{859788B0-3739-47CE-A455-3A6F125D9809}">
      <dgm:prSet/>
      <dgm:spPr/>
      <dgm:t>
        <a:bodyPr/>
        <a:lstStyle/>
        <a:p>
          <a:endParaRPr lang="en-US"/>
        </a:p>
      </dgm:t>
    </dgm:pt>
    <dgm:pt modelId="{BC72EA95-6781-4019-9E0F-6B63BB268363}">
      <dgm:prSet/>
      <dgm:spPr/>
      <dgm:t>
        <a:bodyPr/>
        <a:lstStyle/>
        <a:p>
          <a:r>
            <a:rPr lang="en-US" b="1" dirty="0"/>
            <a:t>HIV and AIDS</a:t>
          </a:r>
          <a:endParaRPr lang="en-US" dirty="0"/>
        </a:p>
      </dgm:t>
    </dgm:pt>
    <dgm:pt modelId="{EA683CEC-C1F7-4E89-A15B-1CB2D34AE018}" type="parTrans" cxnId="{97DAE4FF-A1EB-4B48-B436-91315A0ACEAB}">
      <dgm:prSet/>
      <dgm:spPr/>
      <dgm:t>
        <a:bodyPr/>
        <a:lstStyle/>
        <a:p>
          <a:endParaRPr lang="en-US"/>
        </a:p>
      </dgm:t>
    </dgm:pt>
    <dgm:pt modelId="{EA9C5F05-DA1C-4009-BCB3-87B5E54B1358}" type="sibTrans" cxnId="{97DAE4FF-A1EB-4B48-B436-91315A0ACEAB}">
      <dgm:prSet/>
      <dgm:spPr/>
      <dgm:t>
        <a:bodyPr/>
        <a:lstStyle/>
        <a:p>
          <a:endParaRPr lang="en-US"/>
        </a:p>
      </dgm:t>
    </dgm:pt>
    <dgm:pt modelId="{BE464FB1-1712-421B-AD77-BBE503F93F8A}">
      <dgm:prSet/>
      <dgm:spPr/>
      <dgm:t>
        <a:bodyPr/>
        <a:lstStyle/>
        <a:p>
          <a:r>
            <a:rPr lang="en-US" dirty="0"/>
            <a:t>Define HIV as a virus</a:t>
          </a:r>
        </a:p>
      </dgm:t>
    </dgm:pt>
    <dgm:pt modelId="{D72B76E8-2698-4FB4-8999-0A97624D79EC}" type="parTrans" cxnId="{76B44A4A-F94F-4478-8204-73D67FE4C9C8}">
      <dgm:prSet/>
      <dgm:spPr/>
      <dgm:t>
        <a:bodyPr/>
        <a:lstStyle/>
        <a:p>
          <a:endParaRPr lang="en-US"/>
        </a:p>
      </dgm:t>
    </dgm:pt>
    <dgm:pt modelId="{1D35752E-94A8-48F0-94F9-0E3702BBCCDC}" type="sibTrans" cxnId="{76B44A4A-F94F-4478-8204-73D67FE4C9C8}">
      <dgm:prSet/>
      <dgm:spPr/>
      <dgm:t>
        <a:bodyPr/>
        <a:lstStyle/>
        <a:p>
          <a:endParaRPr lang="en-US"/>
        </a:p>
      </dgm:t>
    </dgm:pt>
    <dgm:pt modelId="{9B8745B3-5F76-2D4D-A236-33B666423508}">
      <dgm:prSet/>
      <dgm:spPr/>
      <dgm:t>
        <a:bodyPr/>
        <a:lstStyle/>
        <a:p>
          <a:r>
            <a:rPr lang="en-US" dirty="0"/>
            <a:t>Communicable vs non-communicable diseases.</a:t>
          </a:r>
        </a:p>
      </dgm:t>
    </dgm:pt>
    <dgm:pt modelId="{89E00A2B-0D3D-064D-A196-9DF391ADDECB}" type="parTrans" cxnId="{FAEB97F1-1FFA-2742-8400-8D3DD5052EA1}">
      <dgm:prSet/>
      <dgm:spPr/>
    </dgm:pt>
    <dgm:pt modelId="{6277832F-C1EA-B841-A968-98878EB21BB6}" type="sibTrans" cxnId="{FAEB97F1-1FFA-2742-8400-8D3DD5052EA1}">
      <dgm:prSet/>
      <dgm:spPr/>
    </dgm:pt>
    <dgm:pt modelId="{9458363B-D1BF-714B-966E-706BC36F206D}">
      <dgm:prSet/>
      <dgm:spPr/>
      <dgm:t>
        <a:bodyPr/>
        <a:lstStyle/>
        <a:p>
          <a:r>
            <a:rPr lang="en-US" dirty="0"/>
            <a:t>Ways of preventing HIV</a:t>
          </a:r>
        </a:p>
      </dgm:t>
    </dgm:pt>
    <dgm:pt modelId="{CAD0801E-0340-5047-AC43-13FF7E17C016}" type="parTrans" cxnId="{74FC195A-7BB6-4644-9F3D-B3D471EECF29}">
      <dgm:prSet/>
      <dgm:spPr/>
    </dgm:pt>
    <dgm:pt modelId="{BD4D6C3B-D936-0B48-BEE6-5EBC8EF8B9E1}" type="sibTrans" cxnId="{74FC195A-7BB6-4644-9F3D-B3D471EECF29}">
      <dgm:prSet/>
      <dgm:spPr/>
    </dgm:pt>
    <dgm:pt modelId="{A52EDE0F-605E-4EDD-BCF9-70EC2039DF90}" type="pres">
      <dgm:prSet presAssocID="{1F40DE1D-B62C-4EAE-AD12-0B5875787497}" presName="Name0" presStyleCnt="0">
        <dgm:presLayoutVars>
          <dgm:dir/>
          <dgm:animLvl val="lvl"/>
          <dgm:resizeHandles val="exact"/>
        </dgm:presLayoutVars>
      </dgm:prSet>
      <dgm:spPr/>
    </dgm:pt>
    <dgm:pt modelId="{202F3757-4634-47E9-9E78-8A3A103B0207}" type="pres">
      <dgm:prSet presAssocID="{EAEDC527-00B2-497A-91E7-5AA1469ADC7F}" presName="composite" presStyleCnt="0"/>
      <dgm:spPr/>
    </dgm:pt>
    <dgm:pt modelId="{346A6AED-23A2-44D0-9531-6A3F0C0B97F6}" type="pres">
      <dgm:prSet presAssocID="{EAEDC527-00B2-497A-91E7-5AA1469ADC7F}" presName="parTx" presStyleLbl="alignNode1" presStyleIdx="0" presStyleCnt="3">
        <dgm:presLayoutVars>
          <dgm:chMax val="0"/>
          <dgm:chPref val="0"/>
          <dgm:bulletEnabled val="1"/>
        </dgm:presLayoutVars>
      </dgm:prSet>
      <dgm:spPr/>
    </dgm:pt>
    <dgm:pt modelId="{7EA51233-3A41-4022-864E-F2A6F26B303E}" type="pres">
      <dgm:prSet presAssocID="{EAEDC527-00B2-497A-91E7-5AA1469ADC7F}" presName="desTx" presStyleLbl="alignAccFollowNode1" presStyleIdx="0" presStyleCnt="3">
        <dgm:presLayoutVars>
          <dgm:bulletEnabled val="1"/>
        </dgm:presLayoutVars>
      </dgm:prSet>
      <dgm:spPr/>
    </dgm:pt>
    <dgm:pt modelId="{A2C5E4BB-64E1-4DBD-A382-ACFC5FFBC877}" type="pres">
      <dgm:prSet presAssocID="{B668AA97-DBBA-4F28-8A4E-B7303A8D29E6}" presName="space" presStyleCnt="0"/>
      <dgm:spPr/>
    </dgm:pt>
    <dgm:pt modelId="{584C1B92-3255-45B3-8485-C4DF62E5BB15}" type="pres">
      <dgm:prSet presAssocID="{1DBC8209-686A-4CAC-BF88-BA68E287B920}" presName="composite" presStyleCnt="0"/>
      <dgm:spPr/>
    </dgm:pt>
    <dgm:pt modelId="{11FAE8D8-20B7-4818-872F-35B4D7A8996F}" type="pres">
      <dgm:prSet presAssocID="{1DBC8209-686A-4CAC-BF88-BA68E287B920}" presName="parTx" presStyleLbl="alignNode1" presStyleIdx="1" presStyleCnt="3">
        <dgm:presLayoutVars>
          <dgm:chMax val="0"/>
          <dgm:chPref val="0"/>
          <dgm:bulletEnabled val="1"/>
        </dgm:presLayoutVars>
      </dgm:prSet>
      <dgm:spPr/>
    </dgm:pt>
    <dgm:pt modelId="{956AE716-31BC-4FC5-A3D4-6A9527AB984A}" type="pres">
      <dgm:prSet presAssocID="{1DBC8209-686A-4CAC-BF88-BA68E287B920}" presName="desTx" presStyleLbl="alignAccFollowNode1" presStyleIdx="1" presStyleCnt="3">
        <dgm:presLayoutVars>
          <dgm:bulletEnabled val="1"/>
        </dgm:presLayoutVars>
      </dgm:prSet>
      <dgm:spPr/>
    </dgm:pt>
    <dgm:pt modelId="{4071D8BD-6A8B-4019-B0B3-1E714E457BE7}" type="pres">
      <dgm:prSet presAssocID="{0AA7AED2-9C5F-4F41-933F-9F0A2A298071}" presName="space" presStyleCnt="0"/>
      <dgm:spPr/>
    </dgm:pt>
    <dgm:pt modelId="{D8ED5266-8EF9-4E9D-B0E6-8D33FE827B56}" type="pres">
      <dgm:prSet presAssocID="{BC72EA95-6781-4019-9E0F-6B63BB268363}" presName="composite" presStyleCnt="0"/>
      <dgm:spPr/>
    </dgm:pt>
    <dgm:pt modelId="{B2D40D8D-3B88-477D-9BD7-2A2639EDE5AB}" type="pres">
      <dgm:prSet presAssocID="{BC72EA95-6781-4019-9E0F-6B63BB268363}" presName="parTx" presStyleLbl="alignNode1" presStyleIdx="2" presStyleCnt="3">
        <dgm:presLayoutVars>
          <dgm:chMax val="0"/>
          <dgm:chPref val="0"/>
          <dgm:bulletEnabled val="1"/>
        </dgm:presLayoutVars>
      </dgm:prSet>
      <dgm:spPr/>
    </dgm:pt>
    <dgm:pt modelId="{36853A99-52A0-4F27-8250-05237DACB4A1}" type="pres">
      <dgm:prSet presAssocID="{BC72EA95-6781-4019-9E0F-6B63BB268363}" presName="desTx" presStyleLbl="alignAccFollowNode1" presStyleIdx="2" presStyleCnt="3">
        <dgm:presLayoutVars>
          <dgm:bulletEnabled val="1"/>
        </dgm:presLayoutVars>
      </dgm:prSet>
      <dgm:spPr/>
    </dgm:pt>
  </dgm:ptLst>
  <dgm:cxnLst>
    <dgm:cxn modelId="{CF54FA02-B68B-4DE1-B2FD-6B09FAA7384E}" srcId="{1F40DE1D-B62C-4EAE-AD12-0B5875787497}" destId="{EAEDC527-00B2-497A-91E7-5AA1469ADC7F}" srcOrd="0" destOrd="0" parTransId="{2B37B00A-2D5F-418E-8C40-2F9F43B7DED5}" sibTransId="{B668AA97-DBBA-4F28-8A4E-B7303A8D29E6}"/>
    <dgm:cxn modelId="{D74E6606-C825-4B00-AB78-A69F41AF9EA3}" type="presOf" srcId="{1DBC8209-686A-4CAC-BF88-BA68E287B920}" destId="{11FAE8D8-20B7-4818-872F-35B4D7A8996F}" srcOrd="0" destOrd="0" presId="urn:microsoft.com/office/officeart/2005/8/layout/hList1"/>
    <dgm:cxn modelId="{A0185D0E-D2A8-494C-B601-D5D99C437DB4}" type="presOf" srcId="{C742D11F-78F8-40D4-84DE-A83EC171D1CE}" destId="{956AE716-31BC-4FC5-A3D4-6A9527AB984A}" srcOrd="0" destOrd="1" presId="urn:microsoft.com/office/officeart/2005/8/layout/hList1"/>
    <dgm:cxn modelId="{A9E6E444-301C-4C77-A9C5-22E09A36230C}" type="presOf" srcId="{BE464FB1-1712-421B-AD77-BBE503F93F8A}" destId="{36853A99-52A0-4F27-8250-05237DACB4A1}" srcOrd="0" destOrd="0" presId="urn:microsoft.com/office/officeart/2005/8/layout/hList1"/>
    <dgm:cxn modelId="{76B44A4A-F94F-4478-8204-73D67FE4C9C8}" srcId="{BC72EA95-6781-4019-9E0F-6B63BB268363}" destId="{BE464FB1-1712-421B-AD77-BBE503F93F8A}" srcOrd="0" destOrd="0" parTransId="{D72B76E8-2698-4FB4-8999-0A97624D79EC}" sibTransId="{1D35752E-94A8-48F0-94F9-0E3702BBCCDC}"/>
    <dgm:cxn modelId="{4667634A-B13A-44DD-B80A-C9569B994F25}" type="presOf" srcId="{F29EC9B9-F2C5-491B-88BD-FD7881AF9C36}" destId="{7EA51233-3A41-4022-864E-F2A6F26B303E}" srcOrd="0" destOrd="0" presId="urn:microsoft.com/office/officeart/2005/8/layout/hList1"/>
    <dgm:cxn modelId="{45F3F550-A420-4607-861B-DFCEBE7CC30F}" type="presOf" srcId="{1F40DE1D-B62C-4EAE-AD12-0B5875787497}" destId="{A52EDE0F-605E-4EDD-BCF9-70EC2039DF90}" srcOrd="0" destOrd="0" presId="urn:microsoft.com/office/officeart/2005/8/layout/hList1"/>
    <dgm:cxn modelId="{74FC195A-7BB6-4644-9F3D-B3D471EECF29}" srcId="{BC72EA95-6781-4019-9E0F-6B63BB268363}" destId="{9458363B-D1BF-714B-966E-706BC36F206D}" srcOrd="2" destOrd="0" parTransId="{CAD0801E-0340-5047-AC43-13FF7E17C016}" sibTransId="{BD4D6C3B-D936-0B48-BEE6-5EBC8EF8B9E1}"/>
    <dgm:cxn modelId="{207B6366-E3C1-48A2-901C-F2A97D3811F1}" type="presOf" srcId="{59532F2C-B21E-47B3-9D30-0438D980225D}" destId="{956AE716-31BC-4FC5-A3D4-6A9527AB984A}" srcOrd="0" destOrd="0" presId="urn:microsoft.com/office/officeart/2005/8/layout/hList1"/>
    <dgm:cxn modelId="{72CBD268-085B-4B34-84CE-B1AA09051530}" type="presOf" srcId="{EAEDC527-00B2-497A-91E7-5AA1469ADC7F}" destId="{346A6AED-23A2-44D0-9531-6A3F0C0B97F6}" srcOrd="0" destOrd="0" presId="urn:microsoft.com/office/officeart/2005/8/layout/hList1"/>
    <dgm:cxn modelId="{5862956C-3E9D-44D8-B389-2EA3CC2ADC6E}" srcId="{EAEDC527-00B2-497A-91E7-5AA1469ADC7F}" destId="{AD0500D3-D7D2-45AB-BF36-168C695AAC54}" srcOrd="1" destOrd="0" parTransId="{CD42F350-E246-4A83-A85E-6F72B3E86010}" sibTransId="{B03DB6AC-9735-4390-9878-230254DA255F}"/>
    <dgm:cxn modelId="{1007EA71-9F2B-42EC-81C7-91E7FB75243D}" srcId="{1DBC8209-686A-4CAC-BF88-BA68E287B920}" destId="{59532F2C-B21E-47B3-9D30-0438D980225D}" srcOrd="0" destOrd="0" parTransId="{CD5ECF26-6B03-445F-AE53-2BD9B1FB286B}" sibTransId="{84A69912-71AE-407E-840F-7493E0746EFA}"/>
    <dgm:cxn modelId="{AE71FB88-2224-4E8E-8645-69519D0D0A70}" type="presOf" srcId="{BC72EA95-6781-4019-9E0F-6B63BB268363}" destId="{B2D40D8D-3B88-477D-9BD7-2A2639EDE5AB}" srcOrd="0" destOrd="0" presId="urn:microsoft.com/office/officeart/2005/8/layout/hList1"/>
    <dgm:cxn modelId="{A4A57592-B684-42B8-8878-499CEF29341F}" srcId="{1F40DE1D-B62C-4EAE-AD12-0B5875787497}" destId="{1DBC8209-686A-4CAC-BF88-BA68E287B920}" srcOrd="1" destOrd="0" parTransId="{A442DA81-9780-4088-9F70-6268A5AA8250}" sibTransId="{0AA7AED2-9C5F-4F41-933F-9F0A2A298071}"/>
    <dgm:cxn modelId="{961DD893-0823-A643-9518-8F68B340163F}" type="presOf" srcId="{9B8745B3-5F76-2D4D-A236-33B666423508}" destId="{36853A99-52A0-4F27-8250-05237DACB4A1}" srcOrd="0" destOrd="1" presId="urn:microsoft.com/office/officeart/2005/8/layout/hList1"/>
    <dgm:cxn modelId="{859788B0-3739-47CE-A455-3A6F125D9809}" srcId="{1DBC8209-686A-4CAC-BF88-BA68E287B920}" destId="{C742D11F-78F8-40D4-84DE-A83EC171D1CE}" srcOrd="1" destOrd="0" parTransId="{C8BC082E-A30F-447A-B69A-2B86DB431CA6}" sibTransId="{CE8F2C10-E75E-4671-A4CF-C53CFE81D42A}"/>
    <dgm:cxn modelId="{87DD23CA-299E-4596-A023-F42626300BA3}" type="presOf" srcId="{AD0500D3-D7D2-45AB-BF36-168C695AAC54}" destId="{7EA51233-3A41-4022-864E-F2A6F26B303E}" srcOrd="0" destOrd="1" presId="urn:microsoft.com/office/officeart/2005/8/layout/hList1"/>
    <dgm:cxn modelId="{B162AFD0-36E4-475F-A990-87922FCFB277}" srcId="{EAEDC527-00B2-497A-91E7-5AA1469ADC7F}" destId="{F29EC9B9-F2C5-491B-88BD-FD7881AF9C36}" srcOrd="0" destOrd="0" parTransId="{FEF71A90-9CD1-4D85-8696-E7C01B2F96C7}" sibTransId="{7ADE6B47-D534-4819-8C3A-21E914A64B5D}"/>
    <dgm:cxn modelId="{FAEB97F1-1FFA-2742-8400-8D3DD5052EA1}" srcId="{BC72EA95-6781-4019-9E0F-6B63BB268363}" destId="{9B8745B3-5F76-2D4D-A236-33B666423508}" srcOrd="1" destOrd="0" parTransId="{89E00A2B-0D3D-064D-A196-9DF391ADDECB}" sibTransId="{6277832F-C1EA-B841-A968-98878EB21BB6}"/>
    <dgm:cxn modelId="{DABA88FF-FA02-3A49-927A-9AB26F042618}" type="presOf" srcId="{9458363B-D1BF-714B-966E-706BC36F206D}" destId="{36853A99-52A0-4F27-8250-05237DACB4A1}" srcOrd="0" destOrd="2" presId="urn:microsoft.com/office/officeart/2005/8/layout/hList1"/>
    <dgm:cxn modelId="{97DAE4FF-A1EB-4B48-B436-91315A0ACEAB}" srcId="{1F40DE1D-B62C-4EAE-AD12-0B5875787497}" destId="{BC72EA95-6781-4019-9E0F-6B63BB268363}" srcOrd="2" destOrd="0" parTransId="{EA683CEC-C1F7-4E89-A15B-1CB2D34AE018}" sibTransId="{EA9C5F05-DA1C-4009-BCB3-87B5E54B1358}"/>
    <dgm:cxn modelId="{DD774446-3F24-44D4-B591-82B5D979318A}" type="presParOf" srcId="{A52EDE0F-605E-4EDD-BCF9-70EC2039DF90}" destId="{202F3757-4634-47E9-9E78-8A3A103B0207}" srcOrd="0" destOrd="0" presId="urn:microsoft.com/office/officeart/2005/8/layout/hList1"/>
    <dgm:cxn modelId="{83E22E49-4051-4859-B529-DC60103E3DB0}" type="presParOf" srcId="{202F3757-4634-47E9-9E78-8A3A103B0207}" destId="{346A6AED-23A2-44D0-9531-6A3F0C0B97F6}" srcOrd="0" destOrd="0" presId="urn:microsoft.com/office/officeart/2005/8/layout/hList1"/>
    <dgm:cxn modelId="{24732793-5B14-4E12-9D3B-C5D2B13DE991}" type="presParOf" srcId="{202F3757-4634-47E9-9E78-8A3A103B0207}" destId="{7EA51233-3A41-4022-864E-F2A6F26B303E}" srcOrd="1" destOrd="0" presId="urn:microsoft.com/office/officeart/2005/8/layout/hList1"/>
    <dgm:cxn modelId="{9BA1744A-741D-4CD1-A245-AF865221CF05}" type="presParOf" srcId="{A52EDE0F-605E-4EDD-BCF9-70EC2039DF90}" destId="{A2C5E4BB-64E1-4DBD-A382-ACFC5FFBC877}" srcOrd="1" destOrd="0" presId="urn:microsoft.com/office/officeart/2005/8/layout/hList1"/>
    <dgm:cxn modelId="{3CC2D6FB-26EF-420B-9A1C-FECE8BDB79FB}" type="presParOf" srcId="{A52EDE0F-605E-4EDD-BCF9-70EC2039DF90}" destId="{584C1B92-3255-45B3-8485-C4DF62E5BB15}" srcOrd="2" destOrd="0" presId="urn:microsoft.com/office/officeart/2005/8/layout/hList1"/>
    <dgm:cxn modelId="{DA8237A3-AB02-4900-B29A-E8102404421F}" type="presParOf" srcId="{584C1B92-3255-45B3-8485-C4DF62E5BB15}" destId="{11FAE8D8-20B7-4818-872F-35B4D7A8996F}" srcOrd="0" destOrd="0" presId="urn:microsoft.com/office/officeart/2005/8/layout/hList1"/>
    <dgm:cxn modelId="{974F86ED-4366-4D31-AF92-E42422154E8F}" type="presParOf" srcId="{584C1B92-3255-45B3-8485-C4DF62E5BB15}" destId="{956AE716-31BC-4FC5-A3D4-6A9527AB984A}" srcOrd="1" destOrd="0" presId="urn:microsoft.com/office/officeart/2005/8/layout/hList1"/>
    <dgm:cxn modelId="{83B36F55-22EE-4D8E-A12A-4DDC8EFD2390}" type="presParOf" srcId="{A52EDE0F-605E-4EDD-BCF9-70EC2039DF90}" destId="{4071D8BD-6A8B-4019-B0B3-1E714E457BE7}" srcOrd="3" destOrd="0" presId="urn:microsoft.com/office/officeart/2005/8/layout/hList1"/>
    <dgm:cxn modelId="{1B6C639B-CB6E-4E15-BAE5-C4F18F6E7B3F}" type="presParOf" srcId="{A52EDE0F-605E-4EDD-BCF9-70EC2039DF90}" destId="{D8ED5266-8EF9-4E9D-B0E6-8D33FE827B56}" srcOrd="4" destOrd="0" presId="urn:microsoft.com/office/officeart/2005/8/layout/hList1"/>
    <dgm:cxn modelId="{C1A40B0B-B37F-4000-B69D-7F88356C13A1}" type="presParOf" srcId="{D8ED5266-8EF9-4E9D-B0E6-8D33FE827B56}" destId="{B2D40D8D-3B88-477D-9BD7-2A2639EDE5AB}" srcOrd="0" destOrd="0" presId="urn:microsoft.com/office/officeart/2005/8/layout/hList1"/>
    <dgm:cxn modelId="{91831E52-D571-4305-97D4-34675EBC7E73}" type="presParOf" srcId="{D8ED5266-8EF9-4E9D-B0E6-8D33FE827B56}" destId="{36853A99-52A0-4F27-8250-05237DACB4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0DE1D-B62C-4EAE-AD12-0B587578749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AEDC527-00B2-497A-91E7-5AA1469ADC7F}">
      <dgm:prSet/>
      <dgm:spPr/>
      <dgm:t>
        <a:bodyPr/>
        <a:lstStyle/>
        <a:p>
          <a:r>
            <a:rPr lang="en-US" dirty="0"/>
            <a:t>Abstinence, Contraceptives and STIs</a:t>
          </a:r>
        </a:p>
      </dgm:t>
    </dgm:pt>
    <dgm:pt modelId="{2B37B00A-2D5F-418E-8C40-2F9F43B7DED5}" type="parTrans" cxnId="{CF54FA02-B68B-4DE1-B2FD-6B09FAA7384E}">
      <dgm:prSet/>
      <dgm:spPr/>
      <dgm:t>
        <a:bodyPr/>
        <a:lstStyle/>
        <a:p>
          <a:endParaRPr lang="en-US"/>
        </a:p>
      </dgm:t>
    </dgm:pt>
    <dgm:pt modelId="{B668AA97-DBBA-4F28-8A4E-B7303A8D29E6}" type="sibTrans" cxnId="{CF54FA02-B68B-4DE1-B2FD-6B09FAA7384E}">
      <dgm:prSet/>
      <dgm:spPr/>
      <dgm:t>
        <a:bodyPr/>
        <a:lstStyle/>
        <a:p>
          <a:endParaRPr lang="en-US"/>
        </a:p>
      </dgm:t>
    </dgm:pt>
    <dgm:pt modelId="{F29EC9B9-F2C5-491B-88BD-FD7881AF9C36}">
      <dgm:prSet/>
      <dgm:spPr/>
      <dgm:t>
        <a:bodyPr/>
        <a:lstStyle/>
        <a:p>
          <a:r>
            <a:rPr lang="en-US" dirty="0"/>
            <a:t>Define STIs and HIV.</a:t>
          </a:r>
        </a:p>
      </dgm:t>
    </dgm:pt>
    <dgm:pt modelId="{FEF71A90-9CD1-4D85-8696-E7C01B2F96C7}" type="parTrans" cxnId="{B162AFD0-36E4-475F-A990-87922FCFB277}">
      <dgm:prSet/>
      <dgm:spPr/>
      <dgm:t>
        <a:bodyPr/>
        <a:lstStyle/>
        <a:p>
          <a:endParaRPr lang="en-US"/>
        </a:p>
      </dgm:t>
    </dgm:pt>
    <dgm:pt modelId="{7ADE6B47-D534-4819-8C3A-21E914A64B5D}" type="sibTrans" cxnId="{B162AFD0-36E4-475F-A990-87922FCFB277}">
      <dgm:prSet/>
      <dgm:spPr/>
      <dgm:t>
        <a:bodyPr/>
        <a:lstStyle/>
        <a:p>
          <a:endParaRPr lang="en-US"/>
        </a:p>
      </dgm:t>
    </dgm:pt>
    <dgm:pt modelId="{1DBC8209-686A-4CAC-BF88-BA68E287B920}">
      <dgm:prSet/>
      <dgm:spPr/>
      <dgm:t>
        <a:bodyPr/>
        <a:lstStyle/>
        <a:p>
          <a:r>
            <a:rPr lang="en-US" dirty="0"/>
            <a:t>Healthy Relationships</a:t>
          </a:r>
        </a:p>
      </dgm:t>
    </dgm:pt>
    <dgm:pt modelId="{A442DA81-9780-4088-9F70-6268A5AA8250}" type="parTrans" cxnId="{A4A57592-B684-42B8-8878-499CEF29341F}">
      <dgm:prSet/>
      <dgm:spPr/>
      <dgm:t>
        <a:bodyPr/>
        <a:lstStyle/>
        <a:p>
          <a:endParaRPr lang="en-US"/>
        </a:p>
      </dgm:t>
    </dgm:pt>
    <dgm:pt modelId="{0AA7AED2-9C5F-4F41-933F-9F0A2A298071}" type="sibTrans" cxnId="{A4A57592-B684-42B8-8878-499CEF29341F}">
      <dgm:prSet/>
      <dgm:spPr/>
      <dgm:t>
        <a:bodyPr/>
        <a:lstStyle/>
        <a:p>
          <a:endParaRPr lang="en-US"/>
        </a:p>
      </dgm:t>
    </dgm:pt>
    <dgm:pt modelId="{59532F2C-B21E-47B3-9D30-0438D980225D}">
      <dgm:prSet/>
      <dgm:spPr/>
      <dgm:t>
        <a:bodyPr/>
        <a:lstStyle/>
        <a:p>
          <a:r>
            <a:rPr lang="en-US" dirty="0"/>
            <a:t>Explain the consent.</a:t>
          </a:r>
        </a:p>
      </dgm:t>
    </dgm:pt>
    <dgm:pt modelId="{CD5ECF26-6B03-445F-AE53-2BD9B1FB286B}" type="parTrans" cxnId="{1007EA71-9F2B-42EC-81C7-91E7FB75243D}">
      <dgm:prSet/>
      <dgm:spPr/>
      <dgm:t>
        <a:bodyPr/>
        <a:lstStyle/>
        <a:p>
          <a:endParaRPr lang="en-US"/>
        </a:p>
      </dgm:t>
    </dgm:pt>
    <dgm:pt modelId="{84A69912-71AE-407E-840F-7493E0746EFA}" type="sibTrans" cxnId="{1007EA71-9F2B-42EC-81C7-91E7FB75243D}">
      <dgm:prSet/>
      <dgm:spPr/>
      <dgm:t>
        <a:bodyPr/>
        <a:lstStyle/>
        <a:p>
          <a:endParaRPr lang="en-US"/>
        </a:p>
      </dgm:t>
    </dgm:pt>
    <dgm:pt modelId="{C742D11F-78F8-40D4-84DE-A83EC171D1CE}">
      <dgm:prSet/>
      <dgm:spPr/>
      <dgm:t>
        <a:bodyPr/>
        <a:lstStyle/>
        <a:p>
          <a:r>
            <a:rPr lang="en-US" dirty="0"/>
            <a:t>Safe, respectful and responsible relationship.</a:t>
          </a:r>
        </a:p>
      </dgm:t>
    </dgm:pt>
    <dgm:pt modelId="{C8BC082E-A30F-447A-B69A-2B86DB431CA6}" type="parTrans" cxnId="{859788B0-3739-47CE-A455-3A6F125D9809}">
      <dgm:prSet/>
      <dgm:spPr/>
      <dgm:t>
        <a:bodyPr/>
        <a:lstStyle/>
        <a:p>
          <a:endParaRPr lang="en-US"/>
        </a:p>
      </dgm:t>
    </dgm:pt>
    <dgm:pt modelId="{CE8F2C10-E75E-4671-A4CF-C53CFE81D42A}" type="sibTrans" cxnId="{859788B0-3739-47CE-A455-3A6F125D9809}">
      <dgm:prSet/>
      <dgm:spPr/>
      <dgm:t>
        <a:bodyPr/>
        <a:lstStyle/>
        <a:p>
          <a:endParaRPr lang="en-US"/>
        </a:p>
      </dgm:t>
    </dgm:pt>
    <dgm:pt modelId="{BC72EA95-6781-4019-9E0F-6B63BB268363}">
      <dgm:prSet/>
      <dgm:spPr/>
      <dgm:t>
        <a:bodyPr/>
        <a:lstStyle/>
        <a:p>
          <a:r>
            <a:rPr lang="en-US" dirty="0"/>
            <a:t>Reproductive and Sexual Health</a:t>
          </a:r>
        </a:p>
      </dgm:t>
    </dgm:pt>
    <dgm:pt modelId="{EA683CEC-C1F7-4E89-A15B-1CB2D34AE018}" type="parTrans" cxnId="{97DAE4FF-A1EB-4B48-B436-91315A0ACEAB}">
      <dgm:prSet/>
      <dgm:spPr/>
      <dgm:t>
        <a:bodyPr/>
        <a:lstStyle/>
        <a:p>
          <a:endParaRPr lang="en-US"/>
        </a:p>
      </dgm:t>
    </dgm:pt>
    <dgm:pt modelId="{EA9C5F05-DA1C-4009-BCB3-87B5E54B1358}" type="sibTrans" cxnId="{97DAE4FF-A1EB-4B48-B436-91315A0ACEAB}">
      <dgm:prSet/>
      <dgm:spPr/>
      <dgm:t>
        <a:bodyPr/>
        <a:lstStyle/>
        <a:p>
          <a:endParaRPr lang="en-US"/>
        </a:p>
      </dgm:t>
    </dgm:pt>
    <dgm:pt modelId="{BE464FB1-1712-421B-AD77-BBE503F93F8A}">
      <dgm:prSet/>
      <dgm:spPr/>
      <dgm:t>
        <a:bodyPr/>
        <a:lstStyle/>
        <a:p>
          <a:r>
            <a:rPr lang="en-US" dirty="0"/>
            <a:t>Review reproductive systems.</a:t>
          </a:r>
        </a:p>
      </dgm:t>
    </dgm:pt>
    <dgm:pt modelId="{D72B76E8-2698-4FB4-8999-0A97624D79EC}" type="parTrans" cxnId="{76B44A4A-F94F-4478-8204-73D67FE4C9C8}">
      <dgm:prSet/>
      <dgm:spPr/>
      <dgm:t>
        <a:bodyPr/>
        <a:lstStyle/>
        <a:p>
          <a:endParaRPr lang="en-US"/>
        </a:p>
      </dgm:t>
    </dgm:pt>
    <dgm:pt modelId="{1D35752E-94A8-48F0-94F9-0E3702BBCCDC}" type="sibTrans" cxnId="{76B44A4A-F94F-4478-8204-73D67FE4C9C8}">
      <dgm:prSet/>
      <dgm:spPr/>
      <dgm:t>
        <a:bodyPr/>
        <a:lstStyle/>
        <a:p>
          <a:endParaRPr lang="en-US"/>
        </a:p>
      </dgm:t>
    </dgm:pt>
    <dgm:pt modelId="{9B8745B3-5F76-2D4D-A236-33B666423508}">
      <dgm:prSet/>
      <dgm:spPr/>
      <dgm:t>
        <a:bodyPr/>
        <a:lstStyle/>
        <a:p>
          <a:r>
            <a:rPr lang="en-US" dirty="0"/>
            <a:t>The process of human reproduction.</a:t>
          </a:r>
        </a:p>
      </dgm:t>
    </dgm:pt>
    <dgm:pt modelId="{89E00A2B-0D3D-064D-A196-9DF391ADDECB}" type="parTrans" cxnId="{FAEB97F1-1FFA-2742-8400-8D3DD5052EA1}">
      <dgm:prSet/>
      <dgm:spPr/>
      <dgm:t>
        <a:bodyPr/>
        <a:lstStyle/>
        <a:p>
          <a:endParaRPr lang="en-US"/>
        </a:p>
      </dgm:t>
    </dgm:pt>
    <dgm:pt modelId="{6277832F-C1EA-B841-A968-98878EB21BB6}" type="sibTrans" cxnId="{FAEB97F1-1FFA-2742-8400-8D3DD5052EA1}">
      <dgm:prSet/>
      <dgm:spPr/>
      <dgm:t>
        <a:bodyPr/>
        <a:lstStyle/>
        <a:p>
          <a:endParaRPr lang="en-US"/>
        </a:p>
      </dgm:t>
    </dgm:pt>
    <dgm:pt modelId="{149C8A1E-48D3-4C42-96A6-73E8024AC33B}">
      <dgm:prSet/>
      <dgm:spPr/>
      <dgm:t>
        <a:bodyPr/>
        <a:lstStyle/>
        <a:p>
          <a:r>
            <a:rPr lang="en-US" dirty="0"/>
            <a:t>Define </a:t>
          </a:r>
          <a:r>
            <a:rPr lang="en-US" i="1" dirty="0"/>
            <a:t>abstinence.</a:t>
          </a:r>
        </a:p>
      </dgm:t>
    </dgm:pt>
    <dgm:pt modelId="{448E5464-FF64-F64C-AA55-824C535F2489}" type="parTrans" cxnId="{C26D7C8C-4B4C-514A-B32B-6844F59289C1}">
      <dgm:prSet/>
      <dgm:spPr/>
      <dgm:t>
        <a:bodyPr/>
        <a:lstStyle/>
        <a:p>
          <a:endParaRPr lang="en-US"/>
        </a:p>
      </dgm:t>
    </dgm:pt>
    <dgm:pt modelId="{EED28AC6-AC86-634A-9A13-6855EAF9C356}" type="sibTrans" cxnId="{C26D7C8C-4B4C-514A-B32B-6844F59289C1}">
      <dgm:prSet/>
      <dgm:spPr/>
      <dgm:t>
        <a:bodyPr/>
        <a:lstStyle/>
        <a:p>
          <a:endParaRPr lang="en-US"/>
        </a:p>
      </dgm:t>
    </dgm:pt>
    <dgm:pt modelId="{3114FEFE-1979-A84D-8095-86A9A4DA957D}">
      <dgm:prSet/>
      <dgm:spPr/>
      <dgm:t>
        <a:bodyPr/>
        <a:lstStyle/>
        <a:p>
          <a:r>
            <a:rPr lang="en-US" i="0" dirty="0"/>
            <a:t>Name at least 3 common STIs.</a:t>
          </a:r>
        </a:p>
      </dgm:t>
    </dgm:pt>
    <dgm:pt modelId="{4B879F80-BA64-004E-83AB-59C0CD04CE80}" type="parTrans" cxnId="{19A45FDC-781B-1142-A1B9-EFDEB99AC369}">
      <dgm:prSet/>
      <dgm:spPr/>
    </dgm:pt>
    <dgm:pt modelId="{D6203E39-A2FD-3B42-857F-0FF3A84DFB9D}" type="sibTrans" cxnId="{19A45FDC-781B-1142-A1B9-EFDEB99AC369}">
      <dgm:prSet/>
      <dgm:spPr/>
    </dgm:pt>
    <dgm:pt modelId="{597B78C1-8E2E-A743-BAE4-37F54C6AA73C}">
      <dgm:prSet/>
      <dgm:spPr/>
      <dgm:t>
        <a:bodyPr/>
        <a:lstStyle/>
        <a:p>
          <a:r>
            <a:rPr lang="en-US" dirty="0"/>
            <a:t>Trusted adult to talk with.</a:t>
          </a:r>
        </a:p>
      </dgm:t>
    </dgm:pt>
    <dgm:pt modelId="{EDCBEE61-2F6D-BC45-A9A3-85D5107B4864}" type="parTrans" cxnId="{10264DB5-16CD-6946-9156-CC078903E040}">
      <dgm:prSet/>
      <dgm:spPr/>
    </dgm:pt>
    <dgm:pt modelId="{3E3C0D25-D716-194E-9DF5-1A954897812B}" type="sibTrans" cxnId="{10264DB5-16CD-6946-9156-CC078903E040}">
      <dgm:prSet/>
      <dgm:spPr/>
    </dgm:pt>
    <dgm:pt modelId="{3848DCC1-D7F9-5E4B-853D-E033186B49D1}">
      <dgm:prSet/>
      <dgm:spPr/>
      <dgm:t>
        <a:bodyPr/>
        <a:lstStyle/>
        <a:p>
          <a:r>
            <a:rPr lang="en-US" dirty="0"/>
            <a:t>Setting boundaries.</a:t>
          </a:r>
        </a:p>
      </dgm:t>
    </dgm:pt>
    <dgm:pt modelId="{0260504A-D95F-C242-ADC8-F8076BD490DC}" type="parTrans" cxnId="{A45219BD-57FD-6D4E-8672-DE4FC5C27163}">
      <dgm:prSet/>
      <dgm:spPr/>
    </dgm:pt>
    <dgm:pt modelId="{B2AE9750-41A0-AB4C-9D14-B5A213996476}" type="sibTrans" cxnId="{A45219BD-57FD-6D4E-8672-DE4FC5C27163}">
      <dgm:prSet/>
      <dgm:spPr/>
    </dgm:pt>
    <dgm:pt modelId="{A52EDE0F-605E-4EDD-BCF9-70EC2039DF90}" type="pres">
      <dgm:prSet presAssocID="{1F40DE1D-B62C-4EAE-AD12-0B5875787497}" presName="Name0" presStyleCnt="0">
        <dgm:presLayoutVars>
          <dgm:dir/>
          <dgm:animLvl val="lvl"/>
          <dgm:resizeHandles val="exact"/>
        </dgm:presLayoutVars>
      </dgm:prSet>
      <dgm:spPr/>
    </dgm:pt>
    <dgm:pt modelId="{202F3757-4634-47E9-9E78-8A3A103B0207}" type="pres">
      <dgm:prSet presAssocID="{EAEDC527-00B2-497A-91E7-5AA1469ADC7F}" presName="composite" presStyleCnt="0"/>
      <dgm:spPr/>
    </dgm:pt>
    <dgm:pt modelId="{346A6AED-23A2-44D0-9531-6A3F0C0B97F6}" type="pres">
      <dgm:prSet presAssocID="{EAEDC527-00B2-497A-91E7-5AA1469ADC7F}" presName="parTx" presStyleLbl="alignNode1" presStyleIdx="0" presStyleCnt="3">
        <dgm:presLayoutVars>
          <dgm:chMax val="0"/>
          <dgm:chPref val="0"/>
          <dgm:bulletEnabled val="1"/>
        </dgm:presLayoutVars>
      </dgm:prSet>
      <dgm:spPr/>
    </dgm:pt>
    <dgm:pt modelId="{7EA51233-3A41-4022-864E-F2A6F26B303E}" type="pres">
      <dgm:prSet presAssocID="{EAEDC527-00B2-497A-91E7-5AA1469ADC7F}" presName="desTx" presStyleLbl="alignAccFollowNode1" presStyleIdx="0" presStyleCnt="3">
        <dgm:presLayoutVars>
          <dgm:bulletEnabled val="1"/>
        </dgm:presLayoutVars>
      </dgm:prSet>
      <dgm:spPr/>
    </dgm:pt>
    <dgm:pt modelId="{A2C5E4BB-64E1-4DBD-A382-ACFC5FFBC877}" type="pres">
      <dgm:prSet presAssocID="{B668AA97-DBBA-4F28-8A4E-B7303A8D29E6}" presName="space" presStyleCnt="0"/>
      <dgm:spPr/>
    </dgm:pt>
    <dgm:pt modelId="{584C1B92-3255-45B3-8485-C4DF62E5BB15}" type="pres">
      <dgm:prSet presAssocID="{1DBC8209-686A-4CAC-BF88-BA68E287B920}" presName="composite" presStyleCnt="0"/>
      <dgm:spPr/>
    </dgm:pt>
    <dgm:pt modelId="{11FAE8D8-20B7-4818-872F-35B4D7A8996F}" type="pres">
      <dgm:prSet presAssocID="{1DBC8209-686A-4CAC-BF88-BA68E287B920}" presName="parTx" presStyleLbl="alignNode1" presStyleIdx="1" presStyleCnt="3">
        <dgm:presLayoutVars>
          <dgm:chMax val="0"/>
          <dgm:chPref val="0"/>
          <dgm:bulletEnabled val="1"/>
        </dgm:presLayoutVars>
      </dgm:prSet>
      <dgm:spPr/>
    </dgm:pt>
    <dgm:pt modelId="{956AE716-31BC-4FC5-A3D4-6A9527AB984A}" type="pres">
      <dgm:prSet presAssocID="{1DBC8209-686A-4CAC-BF88-BA68E287B920}" presName="desTx" presStyleLbl="alignAccFollowNode1" presStyleIdx="1" presStyleCnt="3">
        <dgm:presLayoutVars>
          <dgm:bulletEnabled val="1"/>
        </dgm:presLayoutVars>
      </dgm:prSet>
      <dgm:spPr/>
    </dgm:pt>
    <dgm:pt modelId="{4071D8BD-6A8B-4019-B0B3-1E714E457BE7}" type="pres">
      <dgm:prSet presAssocID="{0AA7AED2-9C5F-4F41-933F-9F0A2A298071}" presName="space" presStyleCnt="0"/>
      <dgm:spPr/>
    </dgm:pt>
    <dgm:pt modelId="{D8ED5266-8EF9-4E9D-B0E6-8D33FE827B56}" type="pres">
      <dgm:prSet presAssocID="{BC72EA95-6781-4019-9E0F-6B63BB268363}" presName="composite" presStyleCnt="0"/>
      <dgm:spPr/>
    </dgm:pt>
    <dgm:pt modelId="{B2D40D8D-3B88-477D-9BD7-2A2639EDE5AB}" type="pres">
      <dgm:prSet presAssocID="{BC72EA95-6781-4019-9E0F-6B63BB268363}" presName="parTx" presStyleLbl="alignNode1" presStyleIdx="2" presStyleCnt="3">
        <dgm:presLayoutVars>
          <dgm:chMax val="0"/>
          <dgm:chPref val="0"/>
          <dgm:bulletEnabled val="1"/>
        </dgm:presLayoutVars>
      </dgm:prSet>
      <dgm:spPr/>
    </dgm:pt>
    <dgm:pt modelId="{36853A99-52A0-4F27-8250-05237DACB4A1}" type="pres">
      <dgm:prSet presAssocID="{BC72EA95-6781-4019-9E0F-6B63BB268363}" presName="desTx" presStyleLbl="alignAccFollowNode1" presStyleIdx="2" presStyleCnt="3">
        <dgm:presLayoutVars>
          <dgm:bulletEnabled val="1"/>
        </dgm:presLayoutVars>
      </dgm:prSet>
      <dgm:spPr/>
    </dgm:pt>
  </dgm:ptLst>
  <dgm:cxnLst>
    <dgm:cxn modelId="{CF54FA02-B68B-4DE1-B2FD-6B09FAA7384E}" srcId="{1F40DE1D-B62C-4EAE-AD12-0B5875787497}" destId="{EAEDC527-00B2-497A-91E7-5AA1469ADC7F}" srcOrd="0" destOrd="0" parTransId="{2B37B00A-2D5F-418E-8C40-2F9F43B7DED5}" sibTransId="{B668AA97-DBBA-4F28-8A4E-B7303A8D29E6}"/>
    <dgm:cxn modelId="{D74E6606-C825-4B00-AB78-A69F41AF9EA3}" type="presOf" srcId="{1DBC8209-686A-4CAC-BF88-BA68E287B920}" destId="{11FAE8D8-20B7-4818-872F-35B4D7A8996F}" srcOrd="0" destOrd="0" presId="urn:microsoft.com/office/officeart/2005/8/layout/hList1"/>
    <dgm:cxn modelId="{A0185D0E-D2A8-494C-B601-D5D99C437DB4}" type="presOf" srcId="{C742D11F-78F8-40D4-84DE-A83EC171D1CE}" destId="{956AE716-31BC-4FC5-A3D4-6A9527AB984A}" srcOrd="0" destOrd="1" presId="urn:microsoft.com/office/officeart/2005/8/layout/hList1"/>
    <dgm:cxn modelId="{E6251035-1E23-E84C-8586-E2BDA5EEC043}" type="presOf" srcId="{149C8A1E-48D3-4C42-96A6-73E8024AC33B}" destId="{7EA51233-3A41-4022-864E-F2A6F26B303E}" srcOrd="0" destOrd="1" presId="urn:microsoft.com/office/officeart/2005/8/layout/hList1"/>
    <dgm:cxn modelId="{0982FA37-940B-2C44-A644-C5F074AF3BAA}" type="presOf" srcId="{3848DCC1-D7F9-5E4B-853D-E033186B49D1}" destId="{956AE716-31BC-4FC5-A3D4-6A9527AB984A}" srcOrd="0" destOrd="2" presId="urn:microsoft.com/office/officeart/2005/8/layout/hList1"/>
    <dgm:cxn modelId="{A9E6E444-301C-4C77-A9C5-22E09A36230C}" type="presOf" srcId="{BE464FB1-1712-421B-AD77-BBE503F93F8A}" destId="{36853A99-52A0-4F27-8250-05237DACB4A1}" srcOrd="0" destOrd="0" presId="urn:microsoft.com/office/officeart/2005/8/layout/hList1"/>
    <dgm:cxn modelId="{76B44A4A-F94F-4478-8204-73D67FE4C9C8}" srcId="{BC72EA95-6781-4019-9E0F-6B63BB268363}" destId="{BE464FB1-1712-421B-AD77-BBE503F93F8A}" srcOrd="0" destOrd="0" parTransId="{D72B76E8-2698-4FB4-8999-0A97624D79EC}" sibTransId="{1D35752E-94A8-48F0-94F9-0E3702BBCCDC}"/>
    <dgm:cxn modelId="{4667634A-B13A-44DD-B80A-C9569B994F25}" type="presOf" srcId="{F29EC9B9-F2C5-491B-88BD-FD7881AF9C36}" destId="{7EA51233-3A41-4022-864E-F2A6F26B303E}" srcOrd="0" destOrd="0" presId="urn:microsoft.com/office/officeart/2005/8/layout/hList1"/>
    <dgm:cxn modelId="{0EBCC14A-A501-7A46-B9BA-631A47D372E6}" type="presOf" srcId="{3114FEFE-1979-A84D-8095-86A9A4DA957D}" destId="{7EA51233-3A41-4022-864E-F2A6F26B303E}" srcOrd="0" destOrd="2" presId="urn:microsoft.com/office/officeart/2005/8/layout/hList1"/>
    <dgm:cxn modelId="{45F3F550-A420-4607-861B-DFCEBE7CC30F}" type="presOf" srcId="{1F40DE1D-B62C-4EAE-AD12-0B5875787497}" destId="{A52EDE0F-605E-4EDD-BCF9-70EC2039DF90}" srcOrd="0" destOrd="0" presId="urn:microsoft.com/office/officeart/2005/8/layout/hList1"/>
    <dgm:cxn modelId="{207B6366-E3C1-48A2-901C-F2A97D3811F1}" type="presOf" srcId="{59532F2C-B21E-47B3-9D30-0438D980225D}" destId="{956AE716-31BC-4FC5-A3D4-6A9527AB984A}" srcOrd="0" destOrd="0" presId="urn:microsoft.com/office/officeart/2005/8/layout/hList1"/>
    <dgm:cxn modelId="{72CBD268-085B-4B34-84CE-B1AA09051530}" type="presOf" srcId="{EAEDC527-00B2-497A-91E7-5AA1469ADC7F}" destId="{346A6AED-23A2-44D0-9531-6A3F0C0B97F6}" srcOrd="0" destOrd="0" presId="urn:microsoft.com/office/officeart/2005/8/layout/hList1"/>
    <dgm:cxn modelId="{1007EA71-9F2B-42EC-81C7-91E7FB75243D}" srcId="{1DBC8209-686A-4CAC-BF88-BA68E287B920}" destId="{59532F2C-B21E-47B3-9D30-0438D980225D}" srcOrd="0" destOrd="0" parTransId="{CD5ECF26-6B03-445F-AE53-2BD9B1FB286B}" sibTransId="{84A69912-71AE-407E-840F-7493E0746EFA}"/>
    <dgm:cxn modelId="{9D5EAC80-5DEC-2942-A6C4-B5D1576EAB3E}" type="presOf" srcId="{597B78C1-8E2E-A743-BAE4-37F54C6AA73C}" destId="{956AE716-31BC-4FC5-A3D4-6A9527AB984A}" srcOrd="0" destOrd="3" presId="urn:microsoft.com/office/officeart/2005/8/layout/hList1"/>
    <dgm:cxn modelId="{AE71FB88-2224-4E8E-8645-69519D0D0A70}" type="presOf" srcId="{BC72EA95-6781-4019-9E0F-6B63BB268363}" destId="{B2D40D8D-3B88-477D-9BD7-2A2639EDE5AB}" srcOrd="0" destOrd="0" presId="urn:microsoft.com/office/officeart/2005/8/layout/hList1"/>
    <dgm:cxn modelId="{C26D7C8C-4B4C-514A-B32B-6844F59289C1}" srcId="{EAEDC527-00B2-497A-91E7-5AA1469ADC7F}" destId="{149C8A1E-48D3-4C42-96A6-73E8024AC33B}" srcOrd="1" destOrd="0" parTransId="{448E5464-FF64-F64C-AA55-824C535F2489}" sibTransId="{EED28AC6-AC86-634A-9A13-6855EAF9C356}"/>
    <dgm:cxn modelId="{A4A57592-B684-42B8-8878-499CEF29341F}" srcId="{1F40DE1D-B62C-4EAE-AD12-0B5875787497}" destId="{1DBC8209-686A-4CAC-BF88-BA68E287B920}" srcOrd="1" destOrd="0" parTransId="{A442DA81-9780-4088-9F70-6268A5AA8250}" sibTransId="{0AA7AED2-9C5F-4F41-933F-9F0A2A298071}"/>
    <dgm:cxn modelId="{961DD893-0823-A643-9518-8F68B340163F}" type="presOf" srcId="{9B8745B3-5F76-2D4D-A236-33B666423508}" destId="{36853A99-52A0-4F27-8250-05237DACB4A1}" srcOrd="0" destOrd="1" presId="urn:microsoft.com/office/officeart/2005/8/layout/hList1"/>
    <dgm:cxn modelId="{859788B0-3739-47CE-A455-3A6F125D9809}" srcId="{1DBC8209-686A-4CAC-BF88-BA68E287B920}" destId="{C742D11F-78F8-40D4-84DE-A83EC171D1CE}" srcOrd="1" destOrd="0" parTransId="{C8BC082E-A30F-447A-B69A-2B86DB431CA6}" sibTransId="{CE8F2C10-E75E-4671-A4CF-C53CFE81D42A}"/>
    <dgm:cxn modelId="{10264DB5-16CD-6946-9156-CC078903E040}" srcId="{1DBC8209-686A-4CAC-BF88-BA68E287B920}" destId="{597B78C1-8E2E-A743-BAE4-37F54C6AA73C}" srcOrd="3" destOrd="0" parTransId="{EDCBEE61-2F6D-BC45-A9A3-85D5107B4864}" sibTransId="{3E3C0D25-D716-194E-9DF5-1A954897812B}"/>
    <dgm:cxn modelId="{A45219BD-57FD-6D4E-8672-DE4FC5C27163}" srcId="{1DBC8209-686A-4CAC-BF88-BA68E287B920}" destId="{3848DCC1-D7F9-5E4B-853D-E033186B49D1}" srcOrd="2" destOrd="0" parTransId="{0260504A-D95F-C242-ADC8-F8076BD490DC}" sibTransId="{B2AE9750-41A0-AB4C-9D14-B5A213996476}"/>
    <dgm:cxn modelId="{B162AFD0-36E4-475F-A990-87922FCFB277}" srcId="{EAEDC527-00B2-497A-91E7-5AA1469ADC7F}" destId="{F29EC9B9-F2C5-491B-88BD-FD7881AF9C36}" srcOrd="0" destOrd="0" parTransId="{FEF71A90-9CD1-4D85-8696-E7C01B2F96C7}" sibTransId="{7ADE6B47-D534-4819-8C3A-21E914A64B5D}"/>
    <dgm:cxn modelId="{19A45FDC-781B-1142-A1B9-EFDEB99AC369}" srcId="{EAEDC527-00B2-497A-91E7-5AA1469ADC7F}" destId="{3114FEFE-1979-A84D-8095-86A9A4DA957D}" srcOrd="2" destOrd="0" parTransId="{4B879F80-BA64-004E-83AB-59C0CD04CE80}" sibTransId="{D6203E39-A2FD-3B42-857F-0FF3A84DFB9D}"/>
    <dgm:cxn modelId="{FAEB97F1-1FFA-2742-8400-8D3DD5052EA1}" srcId="{BC72EA95-6781-4019-9E0F-6B63BB268363}" destId="{9B8745B3-5F76-2D4D-A236-33B666423508}" srcOrd="1" destOrd="0" parTransId="{89E00A2B-0D3D-064D-A196-9DF391ADDECB}" sibTransId="{6277832F-C1EA-B841-A968-98878EB21BB6}"/>
    <dgm:cxn modelId="{97DAE4FF-A1EB-4B48-B436-91315A0ACEAB}" srcId="{1F40DE1D-B62C-4EAE-AD12-0B5875787497}" destId="{BC72EA95-6781-4019-9E0F-6B63BB268363}" srcOrd="2" destOrd="0" parTransId="{EA683CEC-C1F7-4E89-A15B-1CB2D34AE018}" sibTransId="{EA9C5F05-DA1C-4009-BCB3-87B5E54B1358}"/>
    <dgm:cxn modelId="{DD774446-3F24-44D4-B591-82B5D979318A}" type="presParOf" srcId="{A52EDE0F-605E-4EDD-BCF9-70EC2039DF90}" destId="{202F3757-4634-47E9-9E78-8A3A103B0207}" srcOrd="0" destOrd="0" presId="urn:microsoft.com/office/officeart/2005/8/layout/hList1"/>
    <dgm:cxn modelId="{83E22E49-4051-4859-B529-DC60103E3DB0}" type="presParOf" srcId="{202F3757-4634-47E9-9E78-8A3A103B0207}" destId="{346A6AED-23A2-44D0-9531-6A3F0C0B97F6}" srcOrd="0" destOrd="0" presId="urn:microsoft.com/office/officeart/2005/8/layout/hList1"/>
    <dgm:cxn modelId="{24732793-5B14-4E12-9D3B-C5D2B13DE991}" type="presParOf" srcId="{202F3757-4634-47E9-9E78-8A3A103B0207}" destId="{7EA51233-3A41-4022-864E-F2A6F26B303E}" srcOrd="1" destOrd="0" presId="urn:microsoft.com/office/officeart/2005/8/layout/hList1"/>
    <dgm:cxn modelId="{9BA1744A-741D-4CD1-A245-AF865221CF05}" type="presParOf" srcId="{A52EDE0F-605E-4EDD-BCF9-70EC2039DF90}" destId="{A2C5E4BB-64E1-4DBD-A382-ACFC5FFBC877}" srcOrd="1" destOrd="0" presId="urn:microsoft.com/office/officeart/2005/8/layout/hList1"/>
    <dgm:cxn modelId="{3CC2D6FB-26EF-420B-9A1C-FECE8BDB79FB}" type="presParOf" srcId="{A52EDE0F-605E-4EDD-BCF9-70EC2039DF90}" destId="{584C1B92-3255-45B3-8485-C4DF62E5BB15}" srcOrd="2" destOrd="0" presId="urn:microsoft.com/office/officeart/2005/8/layout/hList1"/>
    <dgm:cxn modelId="{DA8237A3-AB02-4900-B29A-E8102404421F}" type="presParOf" srcId="{584C1B92-3255-45B3-8485-C4DF62E5BB15}" destId="{11FAE8D8-20B7-4818-872F-35B4D7A8996F}" srcOrd="0" destOrd="0" presId="urn:microsoft.com/office/officeart/2005/8/layout/hList1"/>
    <dgm:cxn modelId="{974F86ED-4366-4D31-AF92-E42422154E8F}" type="presParOf" srcId="{584C1B92-3255-45B3-8485-C4DF62E5BB15}" destId="{956AE716-31BC-4FC5-A3D4-6A9527AB984A}" srcOrd="1" destOrd="0" presId="urn:microsoft.com/office/officeart/2005/8/layout/hList1"/>
    <dgm:cxn modelId="{83B36F55-22EE-4D8E-A12A-4DDC8EFD2390}" type="presParOf" srcId="{A52EDE0F-605E-4EDD-BCF9-70EC2039DF90}" destId="{4071D8BD-6A8B-4019-B0B3-1E714E457BE7}" srcOrd="3" destOrd="0" presId="urn:microsoft.com/office/officeart/2005/8/layout/hList1"/>
    <dgm:cxn modelId="{1B6C639B-CB6E-4E15-BAE5-C4F18F6E7B3F}" type="presParOf" srcId="{A52EDE0F-605E-4EDD-BCF9-70EC2039DF90}" destId="{D8ED5266-8EF9-4E9D-B0E6-8D33FE827B56}" srcOrd="4" destOrd="0" presId="urn:microsoft.com/office/officeart/2005/8/layout/hList1"/>
    <dgm:cxn modelId="{C1A40B0B-B37F-4000-B69D-7F88356C13A1}" type="presParOf" srcId="{D8ED5266-8EF9-4E9D-B0E6-8D33FE827B56}" destId="{B2D40D8D-3B88-477D-9BD7-2A2639EDE5AB}" srcOrd="0" destOrd="0" presId="urn:microsoft.com/office/officeart/2005/8/layout/hList1"/>
    <dgm:cxn modelId="{91831E52-D571-4305-97D4-34675EBC7E73}" type="presParOf" srcId="{D8ED5266-8EF9-4E9D-B0E6-8D33FE827B56}" destId="{36853A99-52A0-4F27-8250-05237DACB4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37F660-C050-46EF-A5E9-ED59324805E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CF36F9A-CA22-4649-A9AD-EFA0B6AE4C5C}">
      <dgm:prSet/>
      <dgm:spPr/>
      <dgm:t>
        <a:bodyPr/>
        <a:lstStyle/>
        <a:p>
          <a:r>
            <a:rPr lang="en-US" b="1" dirty="0"/>
            <a:t>Abstinence, Contraceptives and STIs</a:t>
          </a:r>
          <a:endParaRPr lang="en-US" dirty="0"/>
        </a:p>
      </dgm:t>
    </dgm:pt>
    <dgm:pt modelId="{A0F72A1A-3773-4FB1-A73C-5313E2FAF24F}" type="parTrans" cxnId="{CCF6F314-5159-45BC-B921-4DE872FE3579}">
      <dgm:prSet/>
      <dgm:spPr/>
      <dgm:t>
        <a:bodyPr/>
        <a:lstStyle/>
        <a:p>
          <a:endParaRPr lang="en-US"/>
        </a:p>
      </dgm:t>
    </dgm:pt>
    <dgm:pt modelId="{9C617886-D846-4843-A72C-BB26D1538A22}" type="sibTrans" cxnId="{CCF6F314-5159-45BC-B921-4DE872FE3579}">
      <dgm:prSet/>
      <dgm:spPr/>
      <dgm:t>
        <a:bodyPr/>
        <a:lstStyle/>
        <a:p>
          <a:endParaRPr lang="en-US"/>
        </a:p>
      </dgm:t>
    </dgm:pt>
    <dgm:pt modelId="{C3EDD7FD-4079-48F1-8019-1DDBF7FB2109}">
      <dgm:prSet/>
      <dgm:spPr/>
      <dgm:t>
        <a:bodyPr/>
        <a:lstStyle/>
        <a:p>
          <a:r>
            <a:rPr lang="en-US" dirty="0"/>
            <a:t>Define abstinence.</a:t>
          </a:r>
        </a:p>
      </dgm:t>
    </dgm:pt>
    <dgm:pt modelId="{54954404-3921-4CE2-A12C-50397D7482DC}" type="parTrans" cxnId="{7FBDF0EC-50DE-498B-A429-7BA32AC220A4}">
      <dgm:prSet/>
      <dgm:spPr/>
      <dgm:t>
        <a:bodyPr/>
        <a:lstStyle/>
        <a:p>
          <a:endParaRPr lang="en-US"/>
        </a:p>
      </dgm:t>
    </dgm:pt>
    <dgm:pt modelId="{EA1A6FF6-1F8B-4C4C-9A69-039A42D79891}" type="sibTrans" cxnId="{7FBDF0EC-50DE-498B-A429-7BA32AC220A4}">
      <dgm:prSet/>
      <dgm:spPr/>
      <dgm:t>
        <a:bodyPr/>
        <a:lstStyle/>
        <a:p>
          <a:endParaRPr lang="en-US"/>
        </a:p>
      </dgm:t>
    </dgm:pt>
    <dgm:pt modelId="{13ED67D3-E962-4186-8932-36681FFFE66D}">
      <dgm:prSet/>
      <dgm:spPr/>
      <dgm:t>
        <a:bodyPr/>
        <a:lstStyle/>
        <a:p>
          <a:r>
            <a:rPr lang="en-US" b="1" dirty="0"/>
            <a:t>Consent</a:t>
          </a:r>
          <a:endParaRPr lang="en-US" dirty="0"/>
        </a:p>
      </dgm:t>
    </dgm:pt>
    <dgm:pt modelId="{95D42075-7E80-4292-9A96-3B5B8FAC63C0}" type="parTrans" cxnId="{F13D84F2-E95E-4C33-828F-0F56A83EB240}">
      <dgm:prSet/>
      <dgm:spPr/>
      <dgm:t>
        <a:bodyPr/>
        <a:lstStyle/>
        <a:p>
          <a:endParaRPr lang="en-US"/>
        </a:p>
      </dgm:t>
    </dgm:pt>
    <dgm:pt modelId="{0D69B85E-2330-49F6-A294-7A47828AA248}" type="sibTrans" cxnId="{F13D84F2-E95E-4C33-828F-0F56A83EB240}">
      <dgm:prSet/>
      <dgm:spPr/>
      <dgm:t>
        <a:bodyPr/>
        <a:lstStyle/>
        <a:p>
          <a:endParaRPr lang="en-US"/>
        </a:p>
      </dgm:t>
    </dgm:pt>
    <dgm:pt modelId="{FEF1A89F-7F89-4A90-9060-DD0A541C98AC}">
      <dgm:prSet/>
      <dgm:spPr/>
      <dgm:t>
        <a:bodyPr/>
        <a:lstStyle/>
        <a:p>
          <a:r>
            <a:rPr lang="en-US" dirty="0"/>
            <a:t>Define the term consent.</a:t>
          </a:r>
        </a:p>
      </dgm:t>
    </dgm:pt>
    <dgm:pt modelId="{31EECACF-D291-4D0A-BD1E-25B16EE512E4}" type="parTrans" cxnId="{0352310C-04F8-4D38-B19D-6BBD7CB835C7}">
      <dgm:prSet/>
      <dgm:spPr/>
      <dgm:t>
        <a:bodyPr/>
        <a:lstStyle/>
        <a:p>
          <a:endParaRPr lang="en-US"/>
        </a:p>
      </dgm:t>
    </dgm:pt>
    <dgm:pt modelId="{DE014BD2-C374-46DF-9B1C-6C69C7864130}" type="sibTrans" cxnId="{0352310C-04F8-4D38-B19D-6BBD7CB835C7}">
      <dgm:prSet/>
      <dgm:spPr/>
      <dgm:t>
        <a:bodyPr/>
        <a:lstStyle/>
        <a:p>
          <a:endParaRPr lang="en-US"/>
        </a:p>
      </dgm:t>
    </dgm:pt>
    <dgm:pt modelId="{736D4413-EFC6-4995-9279-5AAA6A99702C}">
      <dgm:prSet/>
      <dgm:spPr/>
      <dgm:t>
        <a:bodyPr/>
        <a:lstStyle/>
        <a:p>
          <a:r>
            <a:rPr lang="en-US" b="1" dirty="0"/>
            <a:t>Healthy vs Unhealthy Relationships</a:t>
          </a:r>
          <a:endParaRPr lang="en-US" dirty="0"/>
        </a:p>
      </dgm:t>
    </dgm:pt>
    <dgm:pt modelId="{4466A4C8-0720-4FFB-833F-77B0F56088DC}" type="parTrans" cxnId="{D6B7D5EA-0B9F-480C-8CD5-E51A7FE047C9}">
      <dgm:prSet/>
      <dgm:spPr/>
      <dgm:t>
        <a:bodyPr/>
        <a:lstStyle/>
        <a:p>
          <a:endParaRPr lang="en-US"/>
        </a:p>
      </dgm:t>
    </dgm:pt>
    <dgm:pt modelId="{67E0B4C3-2F05-4037-8B36-938633AD11BA}" type="sibTrans" cxnId="{D6B7D5EA-0B9F-480C-8CD5-E51A7FE047C9}">
      <dgm:prSet/>
      <dgm:spPr/>
      <dgm:t>
        <a:bodyPr/>
        <a:lstStyle/>
        <a:p>
          <a:endParaRPr lang="en-US"/>
        </a:p>
      </dgm:t>
    </dgm:pt>
    <dgm:pt modelId="{A2A6E235-DADC-4FBF-8FFF-919BAF500B04}">
      <dgm:prSet/>
      <dgm:spPr/>
      <dgm:t>
        <a:bodyPr/>
        <a:lstStyle/>
        <a:p>
          <a:r>
            <a:rPr lang="en-US" dirty="0"/>
            <a:t>Compare and contrast characteristics of healthy and unhealthy relationships.</a:t>
          </a:r>
        </a:p>
      </dgm:t>
    </dgm:pt>
    <dgm:pt modelId="{F6C1156D-3880-4FAE-B10E-B290EE2BC2AF}" type="parTrans" cxnId="{BF91AE7E-6630-4878-B5C3-79D9E8187BCD}">
      <dgm:prSet/>
      <dgm:spPr/>
      <dgm:t>
        <a:bodyPr/>
        <a:lstStyle/>
        <a:p>
          <a:endParaRPr lang="en-US"/>
        </a:p>
      </dgm:t>
    </dgm:pt>
    <dgm:pt modelId="{E2B18639-E40D-4042-86DE-CB3D818BC209}" type="sibTrans" cxnId="{BF91AE7E-6630-4878-B5C3-79D9E8187BCD}">
      <dgm:prSet/>
      <dgm:spPr/>
      <dgm:t>
        <a:bodyPr/>
        <a:lstStyle/>
        <a:p>
          <a:endParaRPr lang="en-US"/>
        </a:p>
      </dgm:t>
    </dgm:pt>
    <dgm:pt modelId="{6B632321-138E-4F54-8FE2-886332E5F8F6}">
      <dgm:prSet/>
      <dgm:spPr/>
      <dgm:t>
        <a:bodyPr/>
        <a:lstStyle/>
        <a:p>
          <a:r>
            <a:rPr lang="en-US" b="1" dirty="0"/>
            <a:t>Reproductive and sexual Health</a:t>
          </a:r>
          <a:endParaRPr lang="en-US" dirty="0"/>
        </a:p>
      </dgm:t>
    </dgm:pt>
    <dgm:pt modelId="{C96809E6-7549-42C9-8081-998C535A9649}" type="parTrans" cxnId="{0F1CE8C4-469B-470F-AFEC-38212953DA2E}">
      <dgm:prSet/>
      <dgm:spPr/>
      <dgm:t>
        <a:bodyPr/>
        <a:lstStyle/>
        <a:p>
          <a:endParaRPr lang="en-US"/>
        </a:p>
      </dgm:t>
    </dgm:pt>
    <dgm:pt modelId="{BB35B6B0-7570-40D3-B6B1-F820E460AC7E}" type="sibTrans" cxnId="{0F1CE8C4-469B-470F-AFEC-38212953DA2E}">
      <dgm:prSet/>
      <dgm:spPr/>
      <dgm:t>
        <a:bodyPr/>
        <a:lstStyle/>
        <a:p>
          <a:endParaRPr lang="en-US"/>
        </a:p>
      </dgm:t>
    </dgm:pt>
    <dgm:pt modelId="{60FA3214-A5FA-470F-8A5C-5A78B17F01BF}">
      <dgm:prSet/>
      <dgm:spPr/>
      <dgm:t>
        <a:bodyPr/>
        <a:lstStyle/>
        <a:p>
          <a:r>
            <a:rPr lang="en-US" dirty="0"/>
            <a:t>Identify parts of the reproductive systems.</a:t>
          </a:r>
        </a:p>
      </dgm:t>
    </dgm:pt>
    <dgm:pt modelId="{7C5D676C-8BF3-4932-BD40-E69B30B7880D}" type="parTrans" cxnId="{70534911-4FA4-4B73-86A4-12E5993DA9B3}">
      <dgm:prSet/>
      <dgm:spPr/>
      <dgm:t>
        <a:bodyPr/>
        <a:lstStyle/>
        <a:p>
          <a:endParaRPr lang="en-US"/>
        </a:p>
      </dgm:t>
    </dgm:pt>
    <dgm:pt modelId="{A44ED5D5-2576-4E80-8093-4C148EAC2D34}" type="sibTrans" cxnId="{70534911-4FA4-4B73-86A4-12E5993DA9B3}">
      <dgm:prSet/>
      <dgm:spPr/>
      <dgm:t>
        <a:bodyPr/>
        <a:lstStyle/>
        <a:p>
          <a:endParaRPr lang="en-US"/>
        </a:p>
      </dgm:t>
    </dgm:pt>
    <dgm:pt modelId="{FA6FE753-3C6D-6640-8399-0CCB73574FED}">
      <dgm:prSet/>
      <dgm:spPr/>
      <dgm:t>
        <a:bodyPr/>
        <a:lstStyle/>
        <a:p>
          <a:r>
            <a:rPr lang="en-US" dirty="0"/>
            <a:t>Correct use of birth control.</a:t>
          </a:r>
        </a:p>
      </dgm:t>
    </dgm:pt>
    <dgm:pt modelId="{A979E367-6D9F-704F-A9CF-3D4B87BE9CB2}" type="parTrans" cxnId="{C80CA871-1A27-7842-81AD-061A05FE5094}">
      <dgm:prSet/>
      <dgm:spPr/>
    </dgm:pt>
    <dgm:pt modelId="{990B7CAB-BA40-BA44-8733-195295CDCF5B}" type="sibTrans" cxnId="{C80CA871-1A27-7842-81AD-061A05FE5094}">
      <dgm:prSet/>
      <dgm:spPr/>
    </dgm:pt>
    <dgm:pt modelId="{03AC6987-EB05-DE44-9A12-1D5EEE924493}">
      <dgm:prSet/>
      <dgm:spPr/>
      <dgm:t>
        <a:bodyPr/>
        <a:lstStyle/>
        <a:p>
          <a:r>
            <a:rPr lang="en-US" dirty="0"/>
            <a:t>Two ways in which STIs can be transmitted.</a:t>
          </a:r>
        </a:p>
      </dgm:t>
    </dgm:pt>
    <dgm:pt modelId="{95301C3E-0CCA-5E4F-9B38-4F241F0C333F}" type="parTrans" cxnId="{FDA6DB69-CC19-6841-8666-B439D8546627}">
      <dgm:prSet/>
      <dgm:spPr/>
    </dgm:pt>
    <dgm:pt modelId="{29F81DD4-9F46-4D4F-A37B-A8608288093A}" type="sibTrans" cxnId="{FDA6DB69-CC19-6841-8666-B439D8546627}">
      <dgm:prSet/>
      <dgm:spPr/>
    </dgm:pt>
    <dgm:pt modelId="{F34EC552-685D-8547-A363-CB60D25EFDD6}">
      <dgm:prSet/>
      <dgm:spPr/>
      <dgm:t>
        <a:bodyPr/>
        <a:lstStyle/>
        <a:p>
          <a:r>
            <a:rPr lang="en-US" dirty="0"/>
            <a:t>Steps to reduce or eliminated contracting an STI.</a:t>
          </a:r>
        </a:p>
      </dgm:t>
    </dgm:pt>
    <dgm:pt modelId="{1E24D1C0-961D-7548-8982-DA7314430696}" type="parTrans" cxnId="{A8C082ED-25E6-A94B-8602-7ADDCE531F87}">
      <dgm:prSet/>
      <dgm:spPr/>
    </dgm:pt>
    <dgm:pt modelId="{CC3340AB-D671-0B40-A188-9A606F4A1A0E}" type="sibTrans" cxnId="{A8C082ED-25E6-A94B-8602-7ADDCE531F87}">
      <dgm:prSet/>
      <dgm:spPr/>
    </dgm:pt>
    <dgm:pt modelId="{B9DEC94A-7602-5A46-AE3F-E23E88B1FD4B}">
      <dgm:prSet/>
      <dgm:spPr/>
      <dgm:t>
        <a:bodyPr/>
        <a:lstStyle/>
        <a:p>
          <a:r>
            <a:rPr lang="en-US" dirty="0"/>
            <a:t>Health care center for STI testing.</a:t>
          </a:r>
        </a:p>
      </dgm:t>
    </dgm:pt>
    <dgm:pt modelId="{CAF2053D-1B48-2942-9D32-AAD2C53C2383}" type="parTrans" cxnId="{3F946D53-636D-E545-B61C-5E143C982A33}">
      <dgm:prSet/>
      <dgm:spPr/>
    </dgm:pt>
    <dgm:pt modelId="{4696FE7C-2E41-5643-86E2-5ACCF1E62B22}" type="sibTrans" cxnId="{3F946D53-636D-E545-B61C-5E143C982A33}">
      <dgm:prSet/>
      <dgm:spPr/>
    </dgm:pt>
    <dgm:pt modelId="{E9CC352E-5804-734B-A068-325B48A831F3}">
      <dgm:prSet/>
      <dgm:spPr/>
      <dgm:t>
        <a:bodyPr/>
        <a:lstStyle/>
        <a:p>
          <a:r>
            <a:rPr lang="en-US" dirty="0"/>
            <a:t>Identify a trusted adult.</a:t>
          </a:r>
        </a:p>
      </dgm:t>
    </dgm:pt>
    <dgm:pt modelId="{D9DF4BD8-8121-5B4A-871F-18A81576C03E}" type="parTrans" cxnId="{008031DC-86C2-B341-877C-D93BD63CA175}">
      <dgm:prSet/>
      <dgm:spPr/>
    </dgm:pt>
    <dgm:pt modelId="{F360FE4C-C03E-D54E-A0BD-B17B32423469}" type="sibTrans" cxnId="{008031DC-86C2-B341-877C-D93BD63CA175}">
      <dgm:prSet/>
      <dgm:spPr/>
    </dgm:pt>
    <dgm:pt modelId="{85093CF7-8D7F-3F41-8A83-AEB49F6C0CB5}">
      <dgm:prSet/>
      <dgm:spPr/>
      <dgm:t>
        <a:bodyPr/>
        <a:lstStyle/>
        <a:p>
          <a:r>
            <a:rPr lang="en-US" dirty="0"/>
            <a:t>Identify a trusted adult.</a:t>
          </a:r>
        </a:p>
      </dgm:t>
    </dgm:pt>
    <dgm:pt modelId="{130B8167-EB05-684C-9051-3F5AEE976EF4}" type="parTrans" cxnId="{46E98A2B-2958-4B47-8E73-6E5D79E541E9}">
      <dgm:prSet/>
      <dgm:spPr/>
    </dgm:pt>
    <dgm:pt modelId="{A8CFDBFA-6E1B-5D4D-A127-1A7B636D8827}" type="sibTrans" cxnId="{46E98A2B-2958-4B47-8E73-6E5D79E541E9}">
      <dgm:prSet/>
      <dgm:spPr/>
    </dgm:pt>
    <dgm:pt modelId="{2091F865-B01B-5C4A-9532-E6CA94C23075}">
      <dgm:prSet/>
      <dgm:spPr/>
      <dgm:t>
        <a:bodyPr/>
        <a:lstStyle/>
        <a:p>
          <a:endParaRPr lang="en-US" dirty="0"/>
        </a:p>
      </dgm:t>
    </dgm:pt>
    <dgm:pt modelId="{4942DE21-4AA0-BE4D-8C6F-C6102BBAAD4C}" type="parTrans" cxnId="{C049CE3A-BE4A-994A-B1E2-BE65676FC176}">
      <dgm:prSet/>
      <dgm:spPr/>
    </dgm:pt>
    <dgm:pt modelId="{17D42664-8848-0941-A898-678615887EAD}" type="sibTrans" cxnId="{C049CE3A-BE4A-994A-B1E2-BE65676FC176}">
      <dgm:prSet/>
      <dgm:spPr/>
    </dgm:pt>
    <dgm:pt modelId="{37C580B5-5263-1342-B5D8-6AD1AF03CD3B}">
      <dgm:prSet/>
      <dgm:spPr/>
      <dgm:t>
        <a:bodyPr/>
        <a:lstStyle/>
        <a:p>
          <a:r>
            <a:rPr lang="en-US" dirty="0"/>
            <a:t>Describe how a pregnancy occurs. </a:t>
          </a:r>
        </a:p>
      </dgm:t>
    </dgm:pt>
    <dgm:pt modelId="{3C67BF3F-8894-0E45-81C8-80BE76C763F9}" type="parTrans" cxnId="{A8411994-BCD9-BB4D-8CBB-6F2555A8B3F2}">
      <dgm:prSet/>
      <dgm:spPr/>
    </dgm:pt>
    <dgm:pt modelId="{0C87673F-7106-BD4E-8A88-C23B6F4FC7FC}" type="sibTrans" cxnId="{A8411994-BCD9-BB4D-8CBB-6F2555A8B3F2}">
      <dgm:prSet/>
      <dgm:spPr/>
    </dgm:pt>
    <dgm:pt modelId="{AC694C1F-CEDB-EF4C-A48F-C8EFA6199CF5}">
      <dgm:prSet/>
      <dgm:spPr/>
      <dgm:t>
        <a:bodyPr/>
        <a:lstStyle/>
        <a:p>
          <a:r>
            <a:rPr lang="en-US" dirty="0"/>
            <a:t>Define abstinence.</a:t>
          </a:r>
        </a:p>
      </dgm:t>
    </dgm:pt>
    <dgm:pt modelId="{464EF7DA-22C5-BF4C-99AA-95DD339D8A30}" type="parTrans" cxnId="{4072FAEA-7DCD-D249-81CE-233BE4542DCB}">
      <dgm:prSet/>
      <dgm:spPr/>
    </dgm:pt>
    <dgm:pt modelId="{F42A2482-B7CF-3548-9132-4D0B847BF729}" type="sibTrans" cxnId="{4072FAEA-7DCD-D249-81CE-233BE4542DCB}">
      <dgm:prSet/>
      <dgm:spPr/>
    </dgm:pt>
    <dgm:pt modelId="{C1FF4D48-A906-514A-A528-5E847BA36E2F}">
      <dgm:prSet/>
      <dgm:spPr/>
      <dgm:t>
        <a:bodyPr/>
        <a:lstStyle/>
        <a:p>
          <a:r>
            <a:rPr lang="en-US" dirty="0"/>
            <a:t>Medical care visits and what to expect. </a:t>
          </a:r>
        </a:p>
      </dgm:t>
    </dgm:pt>
    <dgm:pt modelId="{8BF736BD-8501-5843-969B-0D3D242008B1}" type="parTrans" cxnId="{43625572-591D-9D41-821C-307A5F49FA8D}">
      <dgm:prSet/>
      <dgm:spPr/>
    </dgm:pt>
    <dgm:pt modelId="{C571EEA5-2756-2D4D-8D2E-8A9B758FAEB5}" type="sibTrans" cxnId="{43625572-591D-9D41-821C-307A5F49FA8D}">
      <dgm:prSet/>
      <dgm:spPr/>
    </dgm:pt>
    <dgm:pt modelId="{BFFAF3B8-2FB5-4B3D-9895-A5324D219B76}" type="pres">
      <dgm:prSet presAssocID="{7937F660-C050-46EF-A5E9-ED59324805E5}" presName="Name0" presStyleCnt="0">
        <dgm:presLayoutVars>
          <dgm:dir/>
          <dgm:animLvl val="lvl"/>
          <dgm:resizeHandles val="exact"/>
        </dgm:presLayoutVars>
      </dgm:prSet>
      <dgm:spPr/>
    </dgm:pt>
    <dgm:pt modelId="{8C61639E-C05C-4310-BA6D-08C9B5D30727}" type="pres">
      <dgm:prSet presAssocID="{0CF36F9A-CA22-4649-A9AD-EFA0B6AE4C5C}" presName="composite" presStyleCnt="0"/>
      <dgm:spPr/>
    </dgm:pt>
    <dgm:pt modelId="{16F5C227-1043-420C-A3F7-65CE11B8448F}" type="pres">
      <dgm:prSet presAssocID="{0CF36F9A-CA22-4649-A9AD-EFA0B6AE4C5C}" presName="parTx" presStyleLbl="alignNode1" presStyleIdx="0" presStyleCnt="4">
        <dgm:presLayoutVars>
          <dgm:chMax val="0"/>
          <dgm:chPref val="0"/>
          <dgm:bulletEnabled val="1"/>
        </dgm:presLayoutVars>
      </dgm:prSet>
      <dgm:spPr/>
    </dgm:pt>
    <dgm:pt modelId="{8751D973-7186-4011-A5EB-AA15130937A8}" type="pres">
      <dgm:prSet presAssocID="{0CF36F9A-CA22-4649-A9AD-EFA0B6AE4C5C}" presName="desTx" presStyleLbl="alignAccFollowNode1" presStyleIdx="0" presStyleCnt="4">
        <dgm:presLayoutVars>
          <dgm:bulletEnabled val="1"/>
        </dgm:presLayoutVars>
      </dgm:prSet>
      <dgm:spPr/>
    </dgm:pt>
    <dgm:pt modelId="{D4F95DC2-3F75-47E1-AF1A-35FB946CAB51}" type="pres">
      <dgm:prSet presAssocID="{9C617886-D846-4843-A72C-BB26D1538A22}" presName="space" presStyleCnt="0"/>
      <dgm:spPr/>
    </dgm:pt>
    <dgm:pt modelId="{7B109F19-D526-496A-A077-C390022EA722}" type="pres">
      <dgm:prSet presAssocID="{13ED67D3-E962-4186-8932-36681FFFE66D}" presName="composite" presStyleCnt="0"/>
      <dgm:spPr/>
    </dgm:pt>
    <dgm:pt modelId="{A9A0CDEA-DCB9-480F-BFE2-C057BD029247}" type="pres">
      <dgm:prSet presAssocID="{13ED67D3-E962-4186-8932-36681FFFE66D}" presName="parTx" presStyleLbl="alignNode1" presStyleIdx="1" presStyleCnt="4">
        <dgm:presLayoutVars>
          <dgm:chMax val="0"/>
          <dgm:chPref val="0"/>
          <dgm:bulletEnabled val="1"/>
        </dgm:presLayoutVars>
      </dgm:prSet>
      <dgm:spPr/>
    </dgm:pt>
    <dgm:pt modelId="{C46A0DA7-3850-4710-B387-34F1E88C5F57}" type="pres">
      <dgm:prSet presAssocID="{13ED67D3-E962-4186-8932-36681FFFE66D}" presName="desTx" presStyleLbl="alignAccFollowNode1" presStyleIdx="1" presStyleCnt="4">
        <dgm:presLayoutVars>
          <dgm:bulletEnabled val="1"/>
        </dgm:presLayoutVars>
      </dgm:prSet>
      <dgm:spPr/>
    </dgm:pt>
    <dgm:pt modelId="{5DA55DDD-E3F0-4424-9AAC-1096CC1B7E26}" type="pres">
      <dgm:prSet presAssocID="{0D69B85E-2330-49F6-A294-7A47828AA248}" presName="space" presStyleCnt="0"/>
      <dgm:spPr/>
    </dgm:pt>
    <dgm:pt modelId="{6F28B46E-00B2-4069-892A-E7D91D195E48}" type="pres">
      <dgm:prSet presAssocID="{736D4413-EFC6-4995-9279-5AAA6A99702C}" presName="composite" presStyleCnt="0"/>
      <dgm:spPr/>
    </dgm:pt>
    <dgm:pt modelId="{C3A44728-BCC8-4483-BC8A-378BEB41CF65}" type="pres">
      <dgm:prSet presAssocID="{736D4413-EFC6-4995-9279-5AAA6A99702C}" presName="parTx" presStyleLbl="alignNode1" presStyleIdx="2" presStyleCnt="4">
        <dgm:presLayoutVars>
          <dgm:chMax val="0"/>
          <dgm:chPref val="0"/>
          <dgm:bulletEnabled val="1"/>
        </dgm:presLayoutVars>
      </dgm:prSet>
      <dgm:spPr/>
    </dgm:pt>
    <dgm:pt modelId="{EF85B36B-A91B-4C1F-9367-8D054BB7BBED}" type="pres">
      <dgm:prSet presAssocID="{736D4413-EFC6-4995-9279-5AAA6A99702C}" presName="desTx" presStyleLbl="alignAccFollowNode1" presStyleIdx="2" presStyleCnt="4">
        <dgm:presLayoutVars>
          <dgm:bulletEnabled val="1"/>
        </dgm:presLayoutVars>
      </dgm:prSet>
      <dgm:spPr/>
    </dgm:pt>
    <dgm:pt modelId="{7A023A26-E631-4618-9B20-0264382FD027}" type="pres">
      <dgm:prSet presAssocID="{67E0B4C3-2F05-4037-8B36-938633AD11BA}" presName="space" presStyleCnt="0"/>
      <dgm:spPr/>
    </dgm:pt>
    <dgm:pt modelId="{DA0B2653-3E00-4C3E-BF8A-8DA4F03A83C9}" type="pres">
      <dgm:prSet presAssocID="{6B632321-138E-4F54-8FE2-886332E5F8F6}" presName="composite" presStyleCnt="0"/>
      <dgm:spPr/>
    </dgm:pt>
    <dgm:pt modelId="{F6F0BC12-E008-4D3C-B2F2-995B79B33062}" type="pres">
      <dgm:prSet presAssocID="{6B632321-138E-4F54-8FE2-886332E5F8F6}" presName="parTx" presStyleLbl="alignNode1" presStyleIdx="3" presStyleCnt="4">
        <dgm:presLayoutVars>
          <dgm:chMax val="0"/>
          <dgm:chPref val="0"/>
          <dgm:bulletEnabled val="1"/>
        </dgm:presLayoutVars>
      </dgm:prSet>
      <dgm:spPr/>
    </dgm:pt>
    <dgm:pt modelId="{7138EE55-1771-4A59-BAB3-47F5D12DE91B}" type="pres">
      <dgm:prSet presAssocID="{6B632321-138E-4F54-8FE2-886332E5F8F6}" presName="desTx" presStyleLbl="alignAccFollowNode1" presStyleIdx="3" presStyleCnt="4">
        <dgm:presLayoutVars>
          <dgm:bulletEnabled val="1"/>
        </dgm:presLayoutVars>
      </dgm:prSet>
      <dgm:spPr/>
    </dgm:pt>
  </dgm:ptLst>
  <dgm:cxnLst>
    <dgm:cxn modelId="{B7E74C03-16D1-4147-A526-51F0557567BC}" type="presOf" srcId="{7937F660-C050-46EF-A5E9-ED59324805E5}" destId="{BFFAF3B8-2FB5-4B3D-9895-A5324D219B76}" srcOrd="0" destOrd="0" presId="urn:microsoft.com/office/officeart/2005/8/layout/hList1"/>
    <dgm:cxn modelId="{0352310C-04F8-4D38-B19D-6BBD7CB835C7}" srcId="{13ED67D3-E962-4186-8932-36681FFFE66D}" destId="{FEF1A89F-7F89-4A90-9060-DD0A541C98AC}" srcOrd="0" destOrd="0" parTransId="{31EECACF-D291-4D0A-BD1E-25B16EE512E4}" sibTransId="{DE014BD2-C374-46DF-9B1C-6C69C7864130}"/>
    <dgm:cxn modelId="{70534911-4FA4-4B73-86A4-12E5993DA9B3}" srcId="{6B632321-138E-4F54-8FE2-886332E5F8F6}" destId="{60FA3214-A5FA-470F-8A5C-5A78B17F01BF}" srcOrd="0" destOrd="0" parTransId="{7C5D676C-8BF3-4932-BD40-E69B30B7880D}" sibTransId="{A44ED5D5-2576-4E80-8093-4C148EAC2D34}"/>
    <dgm:cxn modelId="{CCF6F314-5159-45BC-B921-4DE872FE3579}" srcId="{7937F660-C050-46EF-A5E9-ED59324805E5}" destId="{0CF36F9A-CA22-4649-A9AD-EFA0B6AE4C5C}" srcOrd="0" destOrd="0" parTransId="{A0F72A1A-3773-4FB1-A73C-5313E2FAF24F}" sibTransId="{9C617886-D846-4843-A72C-BB26D1538A22}"/>
    <dgm:cxn modelId="{22DF681B-98B0-DD4E-B009-46F962810C24}" type="presOf" srcId="{AC694C1F-CEDB-EF4C-A48F-C8EFA6199CF5}" destId="{7138EE55-1771-4A59-BAB3-47F5D12DE91B}" srcOrd="0" destOrd="2" presId="urn:microsoft.com/office/officeart/2005/8/layout/hList1"/>
    <dgm:cxn modelId="{22B14624-4AC1-6C41-B186-780CC4A6A22E}" type="presOf" srcId="{FA6FE753-3C6D-6640-8399-0CCB73574FED}" destId="{8751D973-7186-4011-A5EB-AA15130937A8}" srcOrd="0" destOrd="1" presId="urn:microsoft.com/office/officeart/2005/8/layout/hList1"/>
    <dgm:cxn modelId="{C4F1042B-9A49-6148-B613-D9E4BEC0453E}" type="presOf" srcId="{85093CF7-8D7F-3F41-8A83-AEB49F6C0CB5}" destId="{EF85B36B-A91B-4C1F-9367-8D054BB7BBED}" srcOrd="0" destOrd="1" presId="urn:microsoft.com/office/officeart/2005/8/layout/hList1"/>
    <dgm:cxn modelId="{46E98A2B-2958-4B47-8E73-6E5D79E541E9}" srcId="{736D4413-EFC6-4995-9279-5AAA6A99702C}" destId="{85093CF7-8D7F-3F41-8A83-AEB49F6C0CB5}" srcOrd="1" destOrd="0" parTransId="{130B8167-EB05-684C-9051-3F5AEE976EF4}" sibTransId="{A8CFDBFA-6E1B-5D4D-A127-1A7B636D8827}"/>
    <dgm:cxn modelId="{C049CE3A-BE4A-994A-B1E2-BE65676FC176}" srcId="{736D4413-EFC6-4995-9279-5AAA6A99702C}" destId="{2091F865-B01B-5C4A-9532-E6CA94C23075}" srcOrd="2" destOrd="0" parTransId="{4942DE21-4AA0-BE4D-8C6F-C6102BBAAD4C}" sibTransId="{17D42664-8848-0941-A898-678615887EAD}"/>
    <dgm:cxn modelId="{1B27433B-64A9-454C-B9EF-5C8B94DCCC2D}" type="presOf" srcId="{B9DEC94A-7602-5A46-AE3F-E23E88B1FD4B}" destId="{8751D973-7186-4011-A5EB-AA15130937A8}" srcOrd="0" destOrd="4" presId="urn:microsoft.com/office/officeart/2005/8/layout/hList1"/>
    <dgm:cxn modelId="{8E7D563D-4E12-E94D-9AF2-3C3E6447D8A6}" type="presOf" srcId="{E9CC352E-5804-734B-A068-325B48A831F3}" destId="{C46A0DA7-3850-4710-B387-34F1E88C5F57}" srcOrd="0" destOrd="1" presId="urn:microsoft.com/office/officeart/2005/8/layout/hList1"/>
    <dgm:cxn modelId="{96FE0244-98D3-8D43-9CDA-AC85DA37DD3E}" type="presOf" srcId="{C1FF4D48-A906-514A-A528-5E847BA36E2F}" destId="{7138EE55-1771-4A59-BAB3-47F5D12DE91B}" srcOrd="0" destOrd="3" presId="urn:microsoft.com/office/officeart/2005/8/layout/hList1"/>
    <dgm:cxn modelId="{3F946D53-636D-E545-B61C-5E143C982A33}" srcId="{0CF36F9A-CA22-4649-A9AD-EFA0B6AE4C5C}" destId="{B9DEC94A-7602-5A46-AE3F-E23E88B1FD4B}" srcOrd="4" destOrd="0" parTransId="{CAF2053D-1B48-2942-9D32-AAD2C53C2383}" sibTransId="{4696FE7C-2E41-5643-86E2-5ACCF1E62B22}"/>
    <dgm:cxn modelId="{8E91A754-009D-4CCA-A221-BD280DB3A1E7}" type="presOf" srcId="{A2A6E235-DADC-4FBF-8FFF-919BAF500B04}" destId="{EF85B36B-A91B-4C1F-9367-8D054BB7BBED}" srcOrd="0" destOrd="0" presId="urn:microsoft.com/office/officeart/2005/8/layout/hList1"/>
    <dgm:cxn modelId="{86F3C369-2DC5-4DE2-8F07-62B63F68FF16}" type="presOf" srcId="{0CF36F9A-CA22-4649-A9AD-EFA0B6AE4C5C}" destId="{16F5C227-1043-420C-A3F7-65CE11B8448F}" srcOrd="0" destOrd="0" presId="urn:microsoft.com/office/officeart/2005/8/layout/hList1"/>
    <dgm:cxn modelId="{FDA6DB69-CC19-6841-8666-B439D8546627}" srcId="{0CF36F9A-CA22-4649-A9AD-EFA0B6AE4C5C}" destId="{03AC6987-EB05-DE44-9A12-1D5EEE924493}" srcOrd="2" destOrd="0" parTransId="{95301C3E-0CCA-5E4F-9B38-4F241F0C333F}" sibTransId="{29F81DD4-9F46-4D4F-A37B-A8608288093A}"/>
    <dgm:cxn modelId="{C80CA871-1A27-7842-81AD-061A05FE5094}" srcId="{0CF36F9A-CA22-4649-A9AD-EFA0B6AE4C5C}" destId="{FA6FE753-3C6D-6640-8399-0CCB73574FED}" srcOrd="1" destOrd="0" parTransId="{A979E367-6D9F-704F-A9CF-3D4B87BE9CB2}" sibTransId="{990B7CAB-BA40-BA44-8733-195295CDCF5B}"/>
    <dgm:cxn modelId="{43625572-591D-9D41-821C-307A5F49FA8D}" srcId="{6B632321-138E-4F54-8FE2-886332E5F8F6}" destId="{C1FF4D48-A906-514A-A528-5E847BA36E2F}" srcOrd="3" destOrd="0" parTransId="{8BF736BD-8501-5843-969B-0D3D242008B1}" sibTransId="{C571EEA5-2756-2D4D-8D2E-8A9B758FAEB5}"/>
    <dgm:cxn modelId="{7DFB5D74-59ED-4554-A0F2-087E990E743C}" type="presOf" srcId="{60FA3214-A5FA-470F-8A5C-5A78B17F01BF}" destId="{7138EE55-1771-4A59-BAB3-47F5D12DE91B}" srcOrd="0" destOrd="0" presId="urn:microsoft.com/office/officeart/2005/8/layout/hList1"/>
    <dgm:cxn modelId="{57CCA976-8FC8-469C-8E09-67EC5183B06F}" type="presOf" srcId="{13ED67D3-E962-4186-8932-36681FFFE66D}" destId="{A9A0CDEA-DCB9-480F-BFE2-C057BD029247}" srcOrd="0" destOrd="0" presId="urn:microsoft.com/office/officeart/2005/8/layout/hList1"/>
    <dgm:cxn modelId="{BF91AE7E-6630-4878-B5C3-79D9E8187BCD}" srcId="{736D4413-EFC6-4995-9279-5AAA6A99702C}" destId="{A2A6E235-DADC-4FBF-8FFF-919BAF500B04}" srcOrd="0" destOrd="0" parTransId="{F6C1156D-3880-4FAE-B10E-B290EE2BC2AF}" sibTransId="{E2B18639-E40D-4042-86DE-CB3D818BC209}"/>
    <dgm:cxn modelId="{1716F383-74B2-C84B-8C64-7A91EA9CF04C}" type="presOf" srcId="{37C580B5-5263-1342-B5D8-6AD1AF03CD3B}" destId="{7138EE55-1771-4A59-BAB3-47F5D12DE91B}" srcOrd="0" destOrd="1" presId="urn:microsoft.com/office/officeart/2005/8/layout/hList1"/>
    <dgm:cxn modelId="{2D78F986-3FCC-41B0-ABFB-C9E7A32F54A4}" type="presOf" srcId="{6B632321-138E-4F54-8FE2-886332E5F8F6}" destId="{F6F0BC12-E008-4D3C-B2F2-995B79B33062}" srcOrd="0" destOrd="0" presId="urn:microsoft.com/office/officeart/2005/8/layout/hList1"/>
    <dgm:cxn modelId="{A8411994-BCD9-BB4D-8CBB-6F2555A8B3F2}" srcId="{6B632321-138E-4F54-8FE2-886332E5F8F6}" destId="{37C580B5-5263-1342-B5D8-6AD1AF03CD3B}" srcOrd="1" destOrd="0" parTransId="{3C67BF3F-8894-0E45-81C8-80BE76C763F9}" sibTransId="{0C87673F-7106-BD4E-8A88-C23B6F4FC7FC}"/>
    <dgm:cxn modelId="{0093CAA5-6BC9-45E3-BCA0-06F4E3FE4DDF}" type="presOf" srcId="{FEF1A89F-7F89-4A90-9060-DD0A541C98AC}" destId="{C46A0DA7-3850-4710-B387-34F1E88C5F57}" srcOrd="0" destOrd="0" presId="urn:microsoft.com/office/officeart/2005/8/layout/hList1"/>
    <dgm:cxn modelId="{93D213AB-7271-4368-A332-7AE8EB03E990}" type="presOf" srcId="{C3EDD7FD-4079-48F1-8019-1DDBF7FB2109}" destId="{8751D973-7186-4011-A5EB-AA15130937A8}" srcOrd="0" destOrd="0" presId="urn:microsoft.com/office/officeart/2005/8/layout/hList1"/>
    <dgm:cxn modelId="{CDCF67B2-80A4-CF4D-8016-30B11FC25C44}" type="presOf" srcId="{2091F865-B01B-5C4A-9532-E6CA94C23075}" destId="{EF85B36B-A91B-4C1F-9367-8D054BB7BBED}" srcOrd="0" destOrd="2" presId="urn:microsoft.com/office/officeart/2005/8/layout/hList1"/>
    <dgm:cxn modelId="{0F1CE8C4-469B-470F-AFEC-38212953DA2E}" srcId="{7937F660-C050-46EF-A5E9-ED59324805E5}" destId="{6B632321-138E-4F54-8FE2-886332E5F8F6}" srcOrd="3" destOrd="0" parTransId="{C96809E6-7549-42C9-8081-998C535A9649}" sibTransId="{BB35B6B0-7570-40D3-B6B1-F820E460AC7E}"/>
    <dgm:cxn modelId="{5F3A14C6-EAA9-F04C-BB63-CB3F7A20CF84}" type="presOf" srcId="{F34EC552-685D-8547-A363-CB60D25EFDD6}" destId="{8751D973-7186-4011-A5EB-AA15130937A8}" srcOrd="0" destOrd="3" presId="urn:microsoft.com/office/officeart/2005/8/layout/hList1"/>
    <dgm:cxn modelId="{4100B6D0-CFC1-5047-BD7C-BD4F50A2D870}" type="presOf" srcId="{03AC6987-EB05-DE44-9A12-1D5EEE924493}" destId="{8751D973-7186-4011-A5EB-AA15130937A8}" srcOrd="0" destOrd="2" presId="urn:microsoft.com/office/officeart/2005/8/layout/hList1"/>
    <dgm:cxn modelId="{5DA79DDA-74E0-481F-B3A2-114E69741F16}" type="presOf" srcId="{736D4413-EFC6-4995-9279-5AAA6A99702C}" destId="{C3A44728-BCC8-4483-BC8A-378BEB41CF65}" srcOrd="0" destOrd="0" presId="urn:microsoft.com/office/officeart/2005/8/layout/hList1"/>
    <dgm:cxn modelId="{008031DC-86C2-B341-877C-D93BD63CA175}" srcId="{13ED67D3-E962-4186-8932-36681FFFE66D}" destId="{E9CC352E-5804-734B-A068-325B48A831F3}" srcOrd="1" destOrd="0" parTransId="{D9DF4BD8-8121-5B4A-871F-18A81576C03E}" sibTransId="{F360FE4C-C03E-D54E-A0BD-B17B32423469}"/>
    <dgm:cxn modelId="{D6B7D5EA-0B9F-480C-8CD5-E51A7FE047C9}" srcId="{7937F660-C050-46EF-A5E9-ED59324805E5}" destId="{736D4413-EFC6-4995-9279-5AAA6A99702C}" srcOrd="2" destOrd="0" parTransId="{4466A4C8-0720-4FFB-833F-77B0F56088DC}" sibTransId="{67E0B4C3-2F05-4037-8B36-938633AD11BA}"/>
    <dgm:cxn modelId="{4072FAEA-7DCD-D249-81CE-233BE4542DCB}" srcId="{6B632321-138E-4F54-8FE2-886332E5F8F6}" destId="{AC694C1F-CEDB-EF4C-A48F-C8EFA6199CF5}" srcOrd="2" destOrd="0" parTransId="{464EF7DA-22C5-BF4C-99AA-95DD339D8A30}" sibTransId="{F42A2482-B7CF-3548-9132-4D0B847BF729}"/>
    <dgm:cxn modelId="{7FBDF0EC-50DE-498B-A429-7BA32AC220A4}" srcId="{0CF36F9A-CA22-4649-A9AD-EFA0B6AE4C5C}" destId="{C3EDD7FD-4079-48F1-8019-1DDBF7FB2109}" srcOrd="0" destOrd="0" parTransId="{54954404-3921-4CE2-A12C-50397D7482DC}" sibTransId="{EA1A6FF6-1F8B-4C4C-9A69-039A42D79891}"/>
    <dgm:cxn modelId="{A8C082ED-25E6-A94B-8602-7ADDCE531F87}" srcId="{0CF36F9A-CA22-4649-A9AD-EFA0B6AE4C5C}" destId="{F34EC552-685D-8547-A363-CB60D25EFDD6}" srcOrd="3" destOrd="0" parTransId="{1E24D1C0-961D-7548-8982-DA7314430696}" sibTransId="{CC3340AB-D671-0B40-A188-9A606F4A1A0E}"/>
    <dgm:cxn modelId="{F13D84F2-E95E-4C33-828F-0F56A83EB240}" srcId="{7937F660-C050-46EF-A5E9-ED59324805E5}" destId="{13ED67D3-E962-4186-8932-36681FFFE66D}" srcOrd="1" destOrd="0" parTransId="{95D42075-7E80-4292-9A96-3B5B8FAC63C0}" sibTransId="{0D69B85E-2330-49F6-A294-7A47828AA248}"/>
    <dgm:cxn modelId="{5F80AB27-1D7A-4519-8E27-9487B1FF8B31}" type="presParOf" srcId="{BFFAF3B8-2FB5-4B3D-9895-A5324D219B76}" destId="{8C61639E-C05C-4310-BA6D-08C9B5D30727}" srcOrd="0" destOrd="0" presId="urn:microsoft.com/office/officeart/2005/8/layout/hList1"/>
    <dgm:cxn modelId="{F58A9733-9FC1-4BE5-BB0F-1033022338A4}" type="presParOf" srcId="{8C61639E-C05C-4310-BA6D-08C9B5D30727}" destId="{16F5C227-1043-420C-A3F7-65CE11B8448F}" srcOrd="0" destOrd="0" presId="urn:microsoft.com/office/officeart/2005/8/layout/hList1"/>
    <dgm:cxn modelId="{6D48FFDD-4D0F-49B6-B60A-CB2C248A3A4B}" type="presParOf" srcId="{8C61639E-C05C-4310-BA6D-08C9B5D30727}" destId="{8751D973-7186-4011-A5EB-AA15130937A8}" srcOrd="1" destOrd="0" presId="urn:microsoft.com/office/officeart/2005/8/layout/hList1"/>
    <dgm:cxn modelId="{06F2E903-BEB4-4C24-ADD8-C08B142D34A6}" type="presParOf" srcId="{BFFAF3B8-2FB5-4B3D-9895-A5324D219B76}" destId="{D4F95DC2-3F75-47E1-AF1A-35FB946CAB51}" srcOrd="1" destOrd="0" presId="urn:microsoft.com/office/officeart/2005/8/layout/hList1"/>
    <dgm:cxn modelId="{FA217B84-14F4-412B-9D87-240691AEF4CC}" type="presParOf" srcId="{BFFAF3B8-2FB5-4B3D-9895-A5324D219B76}" destId="{7B109F19-D526-496A-A077-C390022EA722}" srcOrd="2" destOrd="0" presId="urn:microsoft.com/office/officeart/2005/8/layout/hList1"/>
    <dgm:cxn modelId="{84BCC55C-C30D-4246-80FE-23A8D5E4FD6C}" type="presParOf" srcId="{7B109F19-D526-496A-A077-C390022EA722}" destId="{A9A0CDEA-DCB9-480F-BFE2-C057BD029247}" srcOrd="0" destOrd="0" presId="urn:microsoft.com/office/officeart/2005/8/layout/hList1"/>
    <dgm:cxn modelId="{43679B28-3A48-4803-8A32-8ABB05905F96}" type="presParOf" srcId="{7B109F19-D526-496A-A077-C390022EA722}" destId="{C46A0DA7-3850-4710-B387-34F1E88C5F57}" srcOrd="1" destOrd="0" presId="urn:microsoft.com/office/officeart/2005/8/layout/hList1"/>
    <dgm:cxn modelId="{AD9DBB6B-FEB3-4FD8-97AE-294C57BFAEB7}" type="presParOf" srcId="{BFFAF3B8-2FB5-4B3D-9895-A5324D219B76}" destId="{5DA55DDD-E3F0-4424-9AAC-1096CC1B7E26}" srcOrd="3" destOrd="0" presId="urn:microsoft.com/office/officeart/2005/8/layout/hList1"/>
    <dgm:cxn modelId="{44EF4C53-9BED-42C1-8DBC-E371A0EE23A5}" type="presParOf" srcId="{BFFAF3B8-2FB5-4B3D-9895-A5324D219B76}" destId="{6F28B46E-00B2-4069-892A-E7D91D195E48}" srcOrd="4" destOrd="0" presId="urn:microsoft.com/office/officeart/2005/8/layout/hList1"/>
    <dgm:cxn modelId="{D16CC55A-C10C-4258-8765-D0C136411698}" type="presParOf" srcId="{6F28B46E-00B2-4069-892A-E7D91D195E48}" destId="{C3A44728-BCC8-4483-BC8A-378BEB41CF65}" srcOrd="0" destOrd="0" presId="urn:microsoft.com/office/officeart/2005/8/layout/hList1"/>
    <dgm:cxn modelId="{99AAE809-78D9-4E8E-8A3F-2C04D26E01D6}" type="presParOf" srcId="{6F28B46E-00B2-4069-892A-E7D91D195E48}" destId="{EF85B36B-A91B-4C1F-9367-8D054BB7BBED}" srcOrd="1" destOrd="0" presId="urn:microsoft.com/office/officeart/2005/8/layout/hList1"/>
    <dgm:cxn modelId="{F4878FA9-0A35-49CF-BDDA-3DDD33FB4393}" type="presParOf" srcId="{BFFAF3B8-2FB5-4B3D-9895-A5324D219B76}" destId="{7A023A26-E631-4618-9B20-0264382FD027}" srcOrd="5" destOrd="0" presId="urn:microsoft.com/office/officeart/2005/8/layout/hList1"/>
    <dgm:cxn modelId="{A2A15137-7251-4930-A8A2-D583718D8E62}" type="presParOf" srcId="{BFFAF3B8-2FB5-4B3D-9895-A5324D219B76}" destId="{DA0B2653-3E00-4C3E-BF8A-8DA4F03A83C9}" srcOrd="6" destOrd="0" presId="urn:microsoft.com/office/officeart/2005/8/layout/hList1"/>
    <dgm:cxn modelId="{2AC27381-3F69-4BFB-A0B1-D7EA2795788A}" type="presParOf" srcId="{DA0B2653-3E00-4C3E-BF8A-8DA4F03A83C9}" destId="{F6F0BC12-E008-4D3C-B2F2-995B79B33062}" srcOrd="0" destOrd="0" presId="urn:microsoft.com/office/officeart/2005/8/layout/hList1"/>
    <dgm:cxn modelId="{04E4351E-FB28-47F0-92CF-C012F92DD887}" type="presParOf" srcId="{DA0B2653-3E00-4C3E-BF8A-8DA4F03A83C9}" destId="{7138EE55-1771-4A59-BAB3-47F5D12DE91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8CD164-BF92-4B17-B77C-855FB7813F8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98DD9C2-DAA2-4C6F-8694-2039064A3175}">
      <dgm:prSet/>
      <dgm:spPr/>
      <dgm:t>
        <a:bodyPr/>
        <a:lstStyle/>
        <a:p>
          <a:pPr>
            <a:defRPr b="1"/>
          </a:pPr>
          <a:r>
            <a:rPr lang="en-US" dirty="0"/>
            <a:t>Our website: </a:t>
          </a:r>
          <a:r>
            <a:rPr lang="en-US" dirty="0">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S.H.A.R.E</a:t>
          </a:r>
          <a:r>
            <a:rPr lang="en-US" dirty="0">
              <a:hlinkClick xmlns:r="http://schemas.openxmlformats.org/officeDocument/2006/relationships" r:id="rId1"/>
            </a:rPr>
            <a:t>. </a:t>
          </a:r>
          <a:endParaRPr lang="en-US" dirty="0"/>
        </a:p>
      </dgm:t>
    </dgm:pt>
    <dgm:pt modelId="{FFDACA10-B662-431B-9152-30E1F15D8F54}" type="parTrans" cxnId="{285A3C8E-9593-4B45-BECD-5590DE215BBF}">
      <dgm:prSet/>
      <dgm:spPr/>
      <dgm:t>
        <a:bodyPr/>
        <a:lstStyle/>
        <a:p>
          <a:endParaRPr lang="en-US" sz="1600"/>
        </a:p>
      </dgm:t>
    </dgm:pt>
    <dgm:pt modelId="{85A8393C-5FDF-4089-A4FE-B4E138F9F975}" type="sibTrans" cxnId="{285A3C8E-9593-4B45-BECD-5590DE215BBF}">
      <dgm:prSet/>
      <dgm:spPr/>
      <dgm:t>
        <a:bodyPr/>
        <a:lstStyle/>
        <a:p>
          <a:endParaRPr lang="en-US"/>
        </a:p>
      </dgm:t>
    </dgm:pt>
    <dgm:pt modelId="{6DCF3BB2-B047-4565-8827-DC539AE55E54}">
      <dgm:prSet/>
      <dgm:spPr/>
      <dgm:t>
        <a:bodyPr/>
        <a:lstStyle/>
        <a:p>
          <a:endParaRPr lang="en-US" dirty="0"/>
        </a:p>
      </dgm:t>
    </dgm:pt>
    <dgm:pt modelId="{40FDC4CE-BAC5-4663-9972-BDDD58B7BE27}" type="parTrans" cxnId="{C188AA4F-C6EA-4429-8B43-5D825C4FCD48}">
      <dgm:prSet/>
      <dgm:spPr/>
      <dgm:t>
        <a:bodyPr/>
        <a:lstStyle/>
        <a:p>
          <a:endParaRPr lang="en-US" sz="1600"/>
        </a:p>
      </dgm:t>
    </dgm:pt>
    <dgm:pt modelId="{F487A5EE-38E0-4AFD-B22B-B00BF8913EE7}" type="sibTrans" cxnId="{C188AA4F-C6EA-4429-8B43-5D825C4FCD48}">
      <dgm:prSet/>
      <dgm:spPr/>
      <dgm:t>
        <a:bodyPr/>
        <a:lstStyle/>
        <a:p>
          <a:endParaRPr lang="en-US"/>
        </a:p>
      </dgm:t>
    </dgm:pt>
    <dgm:pt modelId="{83932168-9DFF-44D4-B94D-45EE381AEF20}">
      <dgm:prSet/>
      <dgm:spPr/>
      <dgm:t>
        <a:bodyPr/>
        <a:lstStyle/>
        <a:p>
          <a:pPr>
            <a:defRPr b="1"/>
          </a:pPr>
          <a:r>
            <a:rPr lang="en-US" dirty="0"/>
            <a:t>Write us at:</a:t>
          </a:r>
        </a:p>
        <a:p>
          <a:pPr>
            <a:defRPr b="1"/>
          </a:pPr>
          <a:r>
            <a:rPr lang="en-US" dirty="0"/>
            <a:t>Rochelle Proctor, S.H.A.R.E. Coordinator</a:t>
          </a:r>
        </a:p>
        <a:p>
          <a:r>
            <a:rPr lang="en-US" dirty="0"/>
            <a:t>380 Edison Way, Reno NV 89502</a:t>
          </a:r>
          <a:r>
            <a:rPr lang="en-US" dirty="0">
              <a:latin typeface="Garamond" panose="02020404030301010803"/>
            </a:rPr>
            <a:t> </a:t>
          </a:r>
          <a:endParaRPr lang="en-US" dirty="0"/>
        </a:p>
      </dgm:t>
    </dgm:pt>
    <dgm:pt modelId="{92423C21-4ACE-4B3B-8AF4-48C1FDB819BC}" type="parTrans" cxnId="{C37EFF87-B32D-4DB8-9501-B42CFCE51F14}">
      <dgm:prSet/>
      <dgm:spPr/>
      <dgm:t>
        <a:bodyPr/>
        <a:lstStyle/>
        <a:p>
          <a:endParaRPr lang="en-US" sz="1600"/>
        </a:p>
      </dgm:t>
    </dgm:pt>
    <dgm:pt modelId="{A9B3BDF1-6F53-44DB-B61F-8F26726E41CE}" type="sibTrans" cxnId="{C37EFF87-B32D-4DB8-9501-B42CFCE51F14}">
      <dgm:prSet/>
      <dgm:spPr/>
      <dgm:t>
        <a:bodyPr/>
        <a:lstStyle/>
        <a:p>
          <a:endParaRPr lang="en-US"/>
        </a:p>
      </dgm:t>
    </dgm:pt>
    <dgm:pt modelId="{8E985A67-B06C-4017-9A83-0EFDB9BB1AC3}">
      <dgm:prSet/>
      <dgm:spPr/>
      <dgm:t>
        <a:bodyPr/>
        <a:lstStyle/>
        <a:p>
          <a:endParaRPr lang="en-US" dirty="0"/>
        </a:p>
      </dgm:t>
    </dgm:pt>
    <dgm:pt modelId="{94CDB5A6-5C8D-43CA-B150-E9AAD7A9382B}" type="parTrans" cxnId="{B0087EC2-1CCD-4BF9-BE12-F44315970044}">
      <dgm:prSet/>
      <dgm:spPr/>
      <dgm:t>
        <a:bodyPr/>
        <a:lstStyle/>
        <a:p>
          <a:endParaRPr lang="en-US" sz="1600"/>
        </a:p>
      </dgm:t>
    </dgm:pt>
    <dgm:pt modelId="{D8C4A47F-BA99-4A43-AE03-BCBCAC05BFDA}" type="sibTrans" cxnId="{B0087EC2-1CCD-4BF9-BE12-F44315970044}">
      <dgm:prSet/>
      <dgm:spPr/>
      <dgm:t>
        <a:bodyPr/>
        <a:lstStyle/>
        <a:p>
          <a:endParaRPr lang="en-US"/>
        </a:p>
      </dgm:t>
    </dgm:pt>
    <dgm:pt modelId="{10BB4214-9807-422E-A3EF-389625A03443}">
      <dgm:prSet/>
      <dgm:spPr/>
      <dgm:t>
        <a:bodyPr/>
        <a:lstStyle/>
        <a:p>
          <a:pPr>
            <a:defRPr b="1"/>
          </a:pPr>
          <a:r>
            <a:rPr lang="en-US"/>
            <a:t>Call our office (775) 861-4476</a:t>
          </a:r>
        </a:p>
      </dgm:t>
    </dgm:pt>
    <dgm:pt modelId="{82A85B68-507E-4811-8A97-D939A1E6F07F}" type="parTrans" cxnId="{B6BC7083-A9EC-42D2-B568-538B421FA67F}">
      <dgm:prSet/>
      <dgm:spPr/>
      <dgm:t>
        <a:bodyPr/>
        <a:lstStyle/>
        <a:p>
          <a:endParaRPr lang="en-US" sz="1600"/>
        </a:p>
      </dgm:t>
    </dgm:pt>
    <dgm:pt modelId="{A42D5AD9-6F4F-4299-8BC7-28DDE8D32E91}" type="sibTrans" cxnId="{B6BC7083-A9EC-42D2-B568-538B421FA67F}">
      <dgm:prSet/>
      <dgm:spPr/>
      <dgm:t>
        <a:bodyPr/>
        <a:lstStyle/>
        <a:p>
          <a:endParaRPr lang="en-US"/>
        </a:p>
      </dgm:t>
    </dgm:pt>
    <dgm:pt modelId="{1EB9AE23-9D7A-4ED9-B26A-02E6A224C524}">
      <dgm:prSet/>
      <dgm:spPr/>
      <dgm:t>
        <a:bodyPr/>
        <a:lstStyle/>
        <a:p>
          <a:pPr>
            <a:defRPr b="1"/>
          </a:pPr>
          <a:r>
            <a:rPr lang="en-US"/>
            <a:t>E-mail: </a:t>
          </a:r>
          <a:r>
            <a:rPr lang="en-US">
              <a:hlinkClick xmlns:r="http://schemas.openxmlformats.org/officeDocument/2006/relationships" r:id="rId2">
                <a:extLst>
                  <a:ext uri="{A12FA001-AC4F-418D-AE19-62706E023703}">
                    <ahyp:hlinkClr xmlns:ahyp="http://schemas.microsoft.com/office/drawing/2018/hyperlinkcolor" val="tx"/>
                  </a:ext>
                </a:extLst>
              </a:hlinkClick>
            </a:rPr>
            <a:t>rproctor@washoeschools.net</a:t>
          </a:r>
        </a:p>
      </dgm:t>
    </dgm:pt>
    <dgm:pt modelId="{6E4FB864-8986-440B-93F0-63F60B78BE6C}" type="parTrans" cxnId="{DC47ED86-6494-4655-8F36-FE7542F2A251}">
      <dgm:prSet/>
      <dgm:spPr/>
      <dgm:t>
        <a:bodyPr/>
        <a:lstStyle/>
        <a:p>
          <a:endParaRPr lang="en-US" sz="1600"/>
        </a:p>
      </dgm:t>
    </dgm:pt>
    <dgm:pt modelId="{5708598E-D8E7-4AF9-8EAD-8AB0619BA94B}" type="sibTrans" cxnId="{DC47ED86-6494-4655-8F36-FE7542F2A251}">
      <dgm:prSet/>
      <dgm:spPr/>
      <dgm:t>
        <a:bodyPr/>
        <a:lstStyle/>
        <a:p>
          <a:endParaRPr lang="en-US"/>
        </a:p>
      </dgm:t>
    </dgm:pt>
    <dgm:pt modelId="{CCA988FC-57C6-43DB-A1E9-300B264995AC}" type="pres">
      <dgm:prSet presAssocID="{128CD164-BF92-4B17-B77C-855FB7813F8B}" presName="linear" presStyleCnt="0">
        <dgm:presLayoutVars>
          <dgm:animLvl val="lvl"/>
          <dgm:resizeHandles val="exact"/>
        </dgm:presLayoutVars>
      </dgm:prSet>
      <dgm:spPr/>
    </dgm:pt>
    <dgm:pt modelId="{55F93B4A-F429-4932-ADCB-57944B3F3A03}" type="pres">
      <dgm:prSet presAssocID="{698DD9C2-DAA2-4C6F-8694-2039064A3175}" presName="parentText" presStyleLbl="node1" presStyleIdx="0" presStyleCnt="4">
        <dgm:presLayoutVars>
          <dgm:chMax val="0"/>
          <dgm:bulletEnabled val="1"/>
        </dgm:presLayoutVars>
      </dgm:prSet>
      <dgm:spPr/>
    </dgm:pt>
    <dgm:pt modelId="{FA957735-9929-46E8-9943-72098550D3DA}" type="pres">
      <dgm:prSet presAssocID="{698DD9C2-DAA2-4C6F-8694-2039064A3175}" presName="childText" presStyleLbl="revTx" presStyleIdx="0" presStyleCnt="2">
        <dgm:presLayoutVars>
          <dgm:bulletEnabled val="1"/>
        </dgm:presLayoutVars>
      </dgm:prSet>
      <dgm:spPr/>
    </dgm:pt>
    <dgm:pt modelId="{CEADB66C-E647-4E30-A3E5-1F811F44FE9E}" type="pres">
      <dgm:prSet presAssocID="{83932168-9DFF-44D4-B94D-45EE381AEF20}" presName="parentText" presStyleLbl="node1" presStyleIdx="1" presStyleCnt="4">
        <dgm:presLayoutVars>
          <dgm:chMax val="0"/>
          <dgm:bulletEnabled val="1"/>
        </dgm:presLayoutVars>
      </dgm:prSet>
      <dgm:spPr/>
    </dgm:pt>
    <dgm:pt modelId="{1B4B51D8-ECCD-49CD-BA51-2AF19FCEE6A1}" type="pres">
      <dgm:prSet presAssocID="{83932168-9DFF-44D4-B94D-45EE381AEF20}" presName="childText" presStyleLbl="revTx" presStyleIdx="1" presStyleCnt="2">
        <dgm:presLayoutVars>
          <dgm:bulletEnabled val="1"/>
        </dgm:presLayoutVars>
      </dgm:prSet>
      <dgm:spPr/>
    </dgm:pt>
    <dgm:pt modelId="{618E28D3-1B9D-4BEE-848F-4AB4AAA61A37}" type="pres">
      <dgm:prSet presAssocID="{10BB4214-9807-422E-A3EF-389625A03443}" presName="parentText" presStyleLbl="node1" presStyleIdx="2" presStyleCnt="4" custLinFactY="-6000" custLinFactNeighborX="-87" custLinFactNeighborY="-100000">
        <dgm:presLayoutVars>
          <dgm:chMax val="0"/>
          <dgm:bulletEnabled val="1"/>
        </dgm:presLayoutVars>
      </dgm:prSet>
      <dgm:spPr/>
    </dgm:pt>
    <dgm:pt modelId="{BB63E134-D599-457C-B385-5AF923F90DBE}" type="pres">
      <dgm:prSet presAssocID="{A42D5AD9-6F4F-4299-8BC7-28DDE8D32E91}" presName="spacer" presStyleCnt="0"/>
      <dgm:spPr/>
    </dgm:pt>
    <dgm:pt modelId="{E71CF270-75C4-4087-8F1E-CBA8F3579328}" type="pres">
      <dgm:prSet presAssocID="{1EB9AE23-9D7A-4ED9-B26A-02E6A224C524}" presName="parentText" presStyleLbl="node1" presStyleIdx="3" presStyleCnt="4">
        <dgm:presLayoutVars>
          <dgm:chMax val="0"/>
          <dgm:bulletEnabled val="1"/>
        </dgm:presLayoutVars>
      </dgm:prSet>
      <dgm:spPr/>
    </dgm:pt>
  </dgm:ptLst>
  <dgm:cxnLst>
    <dgm:cxn modelId="{CAA12E29-FCD5-4F0C-9CBE-71E38DD3C4A8}" type="presOf" srcId="{6DCF3BB2-B047-4565-8827-DC539AE55E54}" destId="{FA957735-9929-46E8-9943-72098550D3DA}" srcOrd="0" destOrd="0" presId="urn:microsoft.com/office/officeart/2005/8/layout/vList2"/>
    <dgm:cxn modelId="{C188AA4F-C6EA-4429-8B43-5D825C4FCD48}" srcId="{698DD9C2-DAA2-4C6F-8694-2039064A3175}" destId="{6DCF3BB2-B047-4565-8827-DC539AE55E54}" srcOrd="0" destOrd="0" parTransId="{40FDC4CE-BAC5-4663-9972-BDDD58B7BE27}" sibTransId="{F487A5EE-38E0-4AFD-B22B-B00BF8913EE7}"/>
    <dgm:cxn modelId="{BAB69351-FEF5-490D-8816-F65D8D90ED5A}" type="presOf" srcId="{698DD9C2-DAA2-4C6F-8694-2039064A3175}" destId="{55F93B4A-F429-4932-ADCB-57944B3F3A03}" srcOrd="0" destOrd="0" presId="urn:microsoft.com/office/officeart/2005/8/layout/vList2"/>
    <dgm:cxn modelId="{95651E60-0619-4C9A-A9D8-7375BFEE5529}" type="presOf" srcId="{1EB9AE23-9D7A-4ED9-B26A-02E6A224C524}" destId="{E71CF270-75C4-4087-8F1E-CBA8F3579328}" srcOrd="0" destOrd="0" presId="urn:microsoft.com/office/officeart/2005/8/layout/vList2"/>
    <dgm:cxn modelId="{390D8C80-3E12-4DC3-880F-262A34493FDF}" type="presOf" srcId="{8E985A67-B06C-4017-9A83-0EFDB9BB1AC3}" destId="{1B4B51D8-ECCD-49CD-BA51-2AF19FCEE6A1}" srcOrd="0" destOrd="0" presId="urn:microsoft.com/office/officeart/2005/8/layout/vList2"/>
    <dgm:cxn modelId="{B6BC7083-A9EC-42D2-B568-538B421FA67F}" srcId="{128CD164-BF92-4B17-B77C-855FB7813F8B}" destId="{10BB4214-9807-422E-A3EF-389625A03443}" srcOrd="2" destOrd="0" parTransId="{82A85B68-507E-4811-8A97-D939A1E6F07F}" sibTransId="{A42D5AD9-6F4F-4299-8BC7-28DDE8D32E91}"/>
    <dgm:cxn modelId="{DC47ED86-6494-4655-8F36-FE7542F2A251}" srcId="{128CD164-BF92-4B17-B77C-855FB7813F8B}" destId="{1EB9AE23-9D7A-4ED9-B26A-02E6A224C524}" srcOrd="3" destOrd="0" parTransId="{6E4FB864-8986-440B-93F0-63F60B78BE6C}" sibTransId="{5708598E-D8E7-4AF9-8EAD-8AB0619BA94B}"/>
    <dgm:cxn modelId="{2C0D4087-E493-4A40-9AC3-676C12754B33}" type="presOf" srcId="{128CD164-BF92-4B17-B77C-855FB7813F8B}" destId="{CCA988FC-57C6-43DB-A1E9-300B264995AC}" srcOrd="0" destOrd="0" presId="urn:microsoft.com/office/officeart/2005/8/layout/vList2"/>
    <dgm:cxn modelId="{C37EFF87-B32D-4DB8-9501-B42CFCE51F14}" srcId="{128CD164-BF92-4B17-B77C-855FB7813F8B}" destId="{83932168-9DFF-44D4-B94D-45EE381AEF20}" srcOrd="1" destOrd="0" parTransId="{92423C21-4ACE-4B3B-8AF4-48C1FDB819BC}" sibTransId="{A9B3BDF1-6F53-44DB-B61F-8F26726E41CE}"/>
    <dgm:cxn modelId="{285A3C8E-9593-4B45-BECD-5590DE215BBF}" srcId="{128CD164-BF92-4B17-B77C-855FB7813F8B}" destId="{698DD9C2-DAA2-4C6F-8694-2039064A3175}" srcOrd="0" destOrd="0" parTransId="{FFDACA10-B662-431B-9152-30E1F15D8F54}" sibTransId="{85A8393C-5FDF-4089-A4FE-B4E138F9F975}"/>
    <dgm:cxn modelId="{4A9446B7-44B5-492F-9794-5BB5422CA789}" type="presOf" srcId="{10BB4214-9807-422E-A3EF-389625A03443}" destId="{618E28D3-1B9D-4BEE-848F-4AB4AAA61A37}" srcOrd="0" destOrd="0" presId="urn:microsoft.com/office/officeart/2005/8/layout/vList2"/>
    <dgm:cxn modelId="{B0087EC2-1CCD-4BF9-BE12-F44315970044}" srcId="{83932168-9DFF-44D4-B94D-45EE381AEF20}" destId="{8E985A67-B06C-4017-9A83-0EFDB9BB1AC3}" srcOrd="0" destOrd="0" parTransId="{94CDB5A6-5C8D-43CA-B150-E9AAD7A9382B}" sibTransId="{D8C4A47F-BA99-4A43-AE03-BCBCAC05BFDA}"/>
    <dgm:cxn modelId="{C60889E4-42CC-4C2B-B023-E67BBBC9F1C0}" type="presOf" srcId="{83932168-9DFF-44D4-B94D-45EE381AEF20}" destId="{CEADB66C-E647-4E30-A3E5-1F811F44FE9E}" srcOrd="0" destOrd="0" presId="urn:microsoft.com/office/officeart/2005/8/layout/vList2"/>
    <dgm:cxn modelId="{7B136485-1DB1-412B-AE24-C421BF0C33DC}" type="presParOf" srcId="{CCA988FC-57C6-43DB-A1E9-300B264995AC}" destId="{55F93B4A-F429-4932-ADCB-57944B3F3A03}" srcOrd="0" destOrd="0" presId="urn:microsoft.com/office/officeart/2005/8/layout/vList2"/>
    <dgm:cxn modelId="{6C49F858-79E6-4011-91D6-E873736D5BE8}" type="presParOf" srcId="{CCA988FC-57C6-43DB-A1E9-300B264995AC}" destId="{FA957735-9929-46E8-9943-72098550D3DA}" srcOrd="1" destOrd="0" presId="urn:microsoft.com/office/officeart/2005/8/layout/vList2"/>
    <dgm:cxn modelId="{83B414C9-ABED-45F9-AED3-AA3E542041B5}" type="presParOf" srcId="{CCA988FC-57C6-43DB-A1E9-300B264995AC}" destId="{CEADB66C-E647-4E30-A3E5-1F811F44FE9E}" srcOrd="2" destOrd="0" presId="urn:microsoft.com/office/officeart/2005/8/layout/vList2"/>
    <dgm:cxn modelId="{9BCE8699-E6A4-41EF-9FBD-1D6C836DBAD8}" type="presParOf" srcId="{CCA988FC-57C6-43DB-A1E9-300B264995AC}" destId="{1B4B51D8-ECCD-49CD-BA51-2AF19FCEE6A1}" srcOrd="3" destOrd="0" presId="urn:microsoft.com/office/officeart/2005/8/layout/vList2"/>
    <dgm:cxn modelId="{9DB0480D-271B-43C9-8416-D9799C253AE8}" type="presParOf" srcId="{CCA988FC-57C6-43DB-A1E9-300B264995AC}" destId="{618E28D3-1B9D-4BEE-848F-4AB4AAA61A37}" srcOrd="4" destOrd="0" presId="urn:microsoft.com/office/officeart/2005/8/layout/vList2"/>
    <dgm:cxn modelId="{30FC812F-551C-4EF3-9F34-00B1409B3F06}" type="presParOf" srcId="{CCA988FC-57C6-43DB-A1E9-300B264995AC}" destId="{BB63E134-D599-457C-B385-5AF923F90DBE}" srcOrd="5" destOrd="0" presId="urn:microsoft.com/office/officeart/2005/8/layout/vList2"/>
    <dgm:cxn modelId="{BF61272F-6E95-4304-9287-034F3738379B}" type="presParOf" srcId="{CCA988FC-57C6-43DB-A1E9-300B264995AC}" destId="{E71CF270-75C4-4087-8F1E-CBA8F35793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A6AED-23A2-44D0-9531-6A3F0C0B97F6}">
      <dsp:nvSpPr>
        <dsp:cNvPr id="0" name=""/>
        <dsp:cNvSpPr/>
      </dsp:nvSpPr>
      <dsp:spPr>
        <a:xfrm>
          <a:off x="2250" y="184637"/>
          <a:ext cx="2194023" cy="51840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Puberty</a:t>
          </a:r>
          <a:endParaRPr lang="en-US" sz="1800" kern="1200"/>
        </a:p>
      </dsp:txBody>
      <dsp:txXfrm>
        <a:off x="2250" y="184637"/>
        <a:ext cx="2194023" cy="518400"/>
      </dsp:txXfrm>
    </dsp:sp>
    <dsp:sp modelId="{7EA51233-3A41-4022-864E-F2A6F26B303E}">
      <dsp:nvSpPr>
        <dsp:cNvPr id="0" name=""/>
        <dsp:cNvSpPr/>
      </dsp:nvSpPr>
      <dsp:spPr>
        <a:xfrm>
          <a:off x="2250" y="703037"/>
          <a:ext cx="2194023" cy="1987208"/>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Physical, social, and emotional changes of puberty.</a:t>
          </a:r>
        </a:p>
        <a:p>
          <a:pPr marL="171450" lvl="1" indent="-171450" algn="l" defTabSz="800100">
            <a:lnSpc>
              <a:spcPct val="90000"/>
            </a:lnSpc>
            <a:spcBef>
              <a:spcPct val="0"/>
            </a:spcBef>
            <a:spcAft>
              <a:spcPct val="15000"/>
            </a:spcAft>
            <a:buChar char="•"/>
          </a:pPr>
          <a:r>
            <a:rPr lang="en-US" sz="1800" kern="1200"/>
            <a:t>Identify a trusted adult for more information about puberty.</a:t>
          </a:r>
        </a:p>
      </dsp:txBody>
      <dsp:txXfrm>
        <a:off x="2250" y="703037"/>
        <a:ext cx="2194023" cy="1987208"/>
      </dsp:txXfrm>
    </dsp:sp>
    <dsp:sp modelId="{11FAE8D8-20B7-4818-872F-35B4D7A8996F}">
      <dsp:nvSpPr>
        <dsp:cNvPr id="0" name=""/>
        <dsp:cNvSpPr/>
      </dsp:nvSpPr>
      <dsp:spPr>
        <a:xfrm>
          <a:off x="2503436" y="184637"/>
          <a:ext cx="2194023" cy="518400"/>
        </a:xfrm>
        <a:prstGeom prst="rect">
          <a:avLst/>
        </a:prstGeom>
        <a:solidFill>
          <a:schemeClr val="accent2">
            <a:hueOff val="1125205"/>
            <a:satOff val="-19789"/>
            <a:lumOff val="784"/>
            <a:alphaOff val="0"/>
          </a:schemeClr>
        </a:solidFill>
        <a:ln w="15875" cap="rnd" cmpd="sng" algn="ctr">
          <a:solidFill>
            <a:schemeClr val="accent2">
              <a:hueOff val="1125205"/>
              <a:satOff val="-19789"/>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Healthy Relationships</a:t>
          </a:r>
        </a:p>
      </dsp:txBody>
      <dsp:txXfrm>
        <a:off x="2503436" y="184637"/>
        <a:ext cx="2194023" cy="518400"/>
      </dsp:txXfrm>
    </dsp:sp>
    <dsp:sp modelId="{956AE716-31BC-4FC5-A3D4-6A9527AB984A}">
      <dsp:nvSpPr>
        <dsp:cNvPr id="0" name=""/>
        <dsp:cNvSpPr/>
      </dsp:nvSpPr>
      <dsp:spPr>
        <a:xfrm>
          <a:off x="2503436" y="703037"/>
          <a:ext cx="2194023" cy="1987208"/>
        </a:xfrm>
        <a:prstGeom prst="rect">
          <a:avLst/>
        </a:prstGeom>
        <a:solidFill>
          <a:schemeClr val="accent2">
            <a:tint val="40000"/>
            <a:alpha val="90000"/>
            <a:hueOff val="1107461"/>
            <a:satOff val="-9424"/>
            <a:lumOff val="-536"/>
            <a:alphaOff val="0"/>
          </a:schemeClr>
        </a:solidFill>
        <a:ln w="15875" cap="rnd" cmpd="sng" algn="ctr">
          <a:solidFill>
            <a:schemeClr val="accent2">
              <a:tint val="40000"/>
              <a:alpha val="90000"/>
              <a:hueOff val="1107461"/>
              <a:satOff val="-9424"/>
              <a:lumOff val="-5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Dealing with digital drama.</a:t>
          </a:r>
        </a:p>
        <a:p>
          <a:pPr marL="171450" lvl="1" indent="-171450" algn="l" defTabSz="800100">
            <a:lnSpc>
              <a:spcPct val="90000"/>
            </a:lnSpc>
            <a:spcBef>
              <a:spcPct val="0"/>
            </a:spcBef>
            <a:spcAft>
              <a:spcPct val="15000"/>
            </a:spcAft>
            <a:buChar char="•"/>
          </a:pPr>
          <a:r>
            <a:rPr lang="en-US" sz="1800" kern="1200" dirty="0"/>
            <a:t>Identify de-escalation strategies when dealing with digital drama.</a:t>
          </a:r>
        </a:p>
      </dsp:txBody>
      <dsp:txXfrm>
        <a:off x="2503436" y="703037"/>
        <a:ext cx="2194023" cy="1987208"/>
      </dsp:txXfrm>
    </dsp:sp>
    <dsp:sp modelId="{B2D40D8D-3B88-477D-9BD7-2A2639EDE5AB}">
      <dsp:nvSpPr>
        <dsp:cNvPr id="0" name=""/>
        <dsp:cNvSpPr/>
      </dsp:nvSpPr>
      <dsp:spPr>
        <a:xfrm>
          <a:off x="5004623" y="184637"/>
          <a:ext cx="2194023" cy="518400"/>
        </a:xfrm>
        <a:prstGeom prst="rect">
          <a:avLst/>
        </a:prstGeom>
        <a:solidFill>
          <a:schemeClr val="accent2">
            <a:hueOff val="2250410"/>
            <a:satOff val="-39578"/>
            <a:lumOff val="1569"/>
            <a:alphaOff val="0"/>
          </a:schemeClr>
        </a:solidFill>
        <a:ln w="15875" cap="rnd" cmpd="sng" algn="ctr">
          <a:solidFill>
            <a:schemeClr val="accent2">
              <a:hueOff val="2250410"/>
              <a:satOff val="-3957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HIV and AIDS</a:t>
          </a:r>
          <a:endParaRPr lang="en-US" sz="1800" kern="1200" dirty="0"/>
        </a:p>
      </dsp:txBody>
      <dsp:txXfrm>
        <a:off x="5004623" y="184637"/>
        <a:ext cx="2194023" cy="518400"/>
      </dsp:txXfrm>
    </dsp:sp>
    <dsp:sp modelId="{36853A99-52A0-4F27-8250-05237DACB4A1}">
      <dsp:nvSpPr>
        <dsp:cNvPr id="0" name=""/>
        <dsp:cNvSpPr/>
      </dsp:nvSpPr>
      <dsp:spPr>
        <a:xfrm>
          <a:off x="5004623" y="703037"/>
          <a:ext cx="2194023" cy="1987208"/>
        </a:xfrm>
        <a:prstGeom prst="rect">
          <a:avLst/>
        </a:prstGeom>
        <a:solidFill>
          <a:schemeClr val="accent2">
            <a:tint val="40000"/>
            <a:alpha val="90000"/>
            <a:hueOff val="2214922"/>
            <a:satOff val="-18848"/>
            <a:lumOff val="-1071"/>
            <a:alphaOff val="0"/>
          </a:schemeClr>
        </a:solidFill>
        <a:ln w="15875" cap="rnd" cmpd="sng" algn="ctr">
          <a:solidFill>
            <a:schemeClr val="accent2">
              <a:tint val="40000"/>
              <a:alpha val="90000"/>
              <a:hueOff val="2214922"/>
              <a:satOff val="-18848"/>
              <a:lumOff val="-1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Define HIV as a virus</a:t>
          </a:r>
        </a:p>
        <a:p>
          <a:pPr marL="171450" lvl="1" indent="-171450" algn="l" defTabSz="800100">
            <a:lnSpc>
              <a:spcPct val="90000"/>
            </a:lnSpc>
            <a:spcBef>
              <a:spcPct val="0"/>
            </a:spcBef>
            <a:spcAft>
              <a:spcPct val="15000"/>
            </a:spcAft>
            <a:buChar char="•"/>
          </a:pPr>
          <a:r>
            <a:rPr lang="en-US" sz="1800" kern="1200" dirty="0"/>
            <a:t>Communicable vs non-communicable diseases.</a:t>
          </a:r>
        </a:p>
        <a:p>
          <a:pPr marL="171450" lvl="1" indent="-171450" algn="l" defTabSz="800100">
            <a:lnSpc>
              <a:spcPct val="90000"/>
            </a:lnSpc>
            <a:spcBef>
              <a:spcPct val="0"/>
            </a:spcBef>
            <a:spcAft>
              <a:spcPct val="15000"/>
            </a:spcAft>
            <a:buChar char="•"/>
          </a:pPr>
          <a:r>
            <a:rPr lang="en-US" sz="1800" kern="1200" dirty="0"/>
            <a:t>Ways of preventing HIV</a:t>
          </a:r>
        </a:p>
      </dsp:txBody>
      <dsp:txXfrm>
        <a:off x="5004623" y="703037"/>
        <a:ext cx="2194023" cy="1987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A6AED-23A2-44D0-9531-6A3F0C0B97F6}">
      <dsp:nvSpPr>
        <dsp:cNvPr id="0" name=""/>
        <dsp:cNvSpPr/>
      </dsp:nvSpPr>
      <dsp:spPr>
        <a:xfrm>
          <a:off x="2250" y="94421"/>
          <a:ext cx="2194023" cy="804857"/>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Abstinence, Contraceptives and STIs</a:t>
          </a:r>
        </a:p>
      </dsp:txBody>
      <dsp:txXfrm>
        <a:off x="2250" y="94421"/>
        <a:ext cx="2194023" cy="804857"/>
      </dsp:txXfrm>
    </dsp:sp>
    <dsp:sp modelId="{7EA51233-3A41-4022-864E-F2A6F26B303E}">
      <dsp:nvSpPr>
        <dsp:cNvPr id="0" name=""/>
        <dsp:cNvSpPr/>
      </dsp:nvSpPr>
      <dsp:spPr>
        <a:xfrm>
          <a:off x="2250" y="899278"/>
          <a:ext cx="2194023" cy="1881182"/>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Define STIs and HIV.</a:t>
          </a:r>
        </a:p>
        <a:p>
          <a:pPr marL="171450" lvl="1" indent="-171450" algn="l" defTabSz="755650">
            <a:lnSpc>
              <a:spcPct val="90000"/>
            </a:lnSpc>
            <a:spcBef>
              <a:spcPct val="0"/>
            </a:spcBef>
            <a:spcAft>
              <a:spcPct val="15000"/>
            </a:spcAft>
            <a:buChar char="•"/>
          </a:pPr>
          <a:r>
            <a:rPr lang="en-US" sz="1700" kern="1200" dirty="0"/>
            <a:t>Define </a:t>
          </a:r>
          <a:r>
            <a:rPr lang="en-US" sz="1700" i="1" kern="1200" dirty="0"/>
            <a:t>abstinence.</a:t>
          </a:r>
        </a:p>
        <a:p>
          <a:pPr marL="171450" lvl="1" indent="-171450" algn="l" defTabSz="755650">
            <a:lnSpc>
              <a:spcPct val="90000"/>
            </a:lnSpc>
            <a:spcBef>
              <a:spcPct val="0"/>
            </a:spcBef>
            <a:spcAft>
              <a:spcPct val="15000"/>
            </a:spcAft>
            <a:buChar char="•"/>
          </a:pPr>
          <a:r>
            <a:rPr lang="en-US" sz="1700" i="0" kern="1200" dirty="0"/>
            <a:t>Name at least 3 common STIs.</a:t>
          </a:r>
        </a:p>
      </dsp:txBody>
      <dsp:txXfrm>
        <a:off x="2250" y="899278"/>
        <a:ext cx="2194023" cy="1881182"/>
      </dsp:txXfrm>
    </dsp:sp>
    <dsp:sp modelId="{11FAE8D8-20B7-4818-872F-35B4D7A8996F}">
      <dsp:nvSpPr>
        <dsp:cNvPr id="0" name=""/>
        <dsp:cNvSpPr/>
      </dsp:nvSpPr>
      <dsp:spPr>
        <a:xfrm>
          <a:off x="2503436" y="94421"/>
          <a:ext cx="2194023" cy="804857"/>
        </a:xfrm>
        <a:prstGeom prst="rect">
          <a:avLst/>
        </a:prstGeom>
        <a:solidFill>
          <a:schemeClr val="accent2">
            <a:hueOff val="1125205"/>
            <a:satOff val="-19789"/>
            <a:lumOff val="784"/>
            <a:alphaOff val="0"/>
          </a:schemeClr>
        </a:solidFill>
        <a:ln w="15875" cap="rnd" cmpd="sng" algn="ctr">
          <a:solidFill>
            <a:schemeClr val="accent2">
              <a:hueOff val="1125205"/>
              <a:satOff val="-19789"/>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Healthy Relationships</a:t>
          </a:r>
        </a:p>
      </dsp:txBody>
      <dsp:txXfrm>
        <a:off x="2503436" y="94421"/>
        <a:ext cx="2194023" cy="804857"/>
      </dsp:txXfrm>
    </dsp:sp>
    <dsp:sp modelId="{956AE716-31BC-4FC5-A3D4-6A9527AB984A}">
      <dsp:nvSpPr>
        <dsp:cNvPr id="0" name=""/>
        <dsp:cNvSpPr/>
      </dsp:nvSpPr>
      <dsp:spPr>
        <a:xfrm>
          <a:off x="2503436" y="899278"/>
          <a:ext cx="2194023" cy="1881182"/>
        </a:xfrm>
        <a:prstGeom prst="rect">
          <a:avLst/>
        </a:prstGeom>
        <a:solidFill>
          <a:schemeClr val="accent2">
            <a:tint val="40000"/>
            <a:alpha val="90000"/>
            <a:hueOff val="1107461"/>
            <a:satOff val="-9424"/>
            <a:lumOff val="-536"/>
            <a:alphaOff val="0"/>
          </a:schemeClr>
        </a:solidFill>
        <a:ln w="15875" cap="rnd" cmpd="sng" algn="ctr">
          <a:solidFill>
            <a:schemeClr val="accent2">
              <a:tint val="40000"/>
              <a:alpha val="90000"/>
              <a:hueOff val="1107461"/>
              <a:satOff val="-9424"/>
              <a:lumOff val="-5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Explain the consent.</a:t>
          </a:r>
        </a:p>
        <a:p>
          <a:pPr marL="171450" lvl="1" indent="-171450" algn="l" defTabSz="755650">
            <a:lnSpc>
              <a:spcPct val="90000"/>
            </a:lnSpc>
            <a:spcBef>
              <a:spcPct val="0"/>
            </a:spcBef>
            <a:spcAft>
              <a:spcPct val="15000"/>
            </a:spcAft>
            <a:buChar char="•"/>
          </a:pPr>
          <a:r>
            <a:rPr lang="en-US" sz="1700" kern="1200" dirty="0"/>
            <a:t>Safe, respectful and responsible relationship.</a:t>
          </a:r>
        </a:p>
        <a:p>
          <a:pPr marL="171450" lvl="1" indent="-171450" algn="l" defTabSz="755650">
            <a:lnSpc>
              <a:spcPct val="90000"/>
            </a:lnSpc>
            <a:spcBef>
              <a:spcPct val="0"/>
            </a:spcBef>
            <a:spcAft>
              <a:spcPct val="15000"/>
            </a:spcAft>
            <a:buChar char="•"/>
          </a:pPr>
          <a:r>
            <a:rPr lang="en-US" sz="1700" kern="1200" dirty="0"/>
            <a:t>Setting boundaries.</a:t>
          </a:r>
        </a:p>
        <a:p>
          <a:pPr marL="171450" lvl="1" indent="-171450" algn="l" defTabSz="755650">
            <a:lnSpc>
              <a:spcPct val="90000"/>
            </a:lnSpc>
            <a:spcBef>
              <a:spcPct val="0"/>
            </a:spcBef>
            <a:spcAft>
              <a:spcPct val="15000"/>
            </a:spcAft>
            <a:buChar char="•"/>
          </a:pPr>
          <a:r>
            <a:rPr lang="en-US" sz="1700" kern="1200" dirty="0"/>
            <a:t>Trusted adult to talk with.</a:t>
          </a:r>
        </a:p>
      </dsp:txBody>
      <dsp:txXfrm>
        <a:off x="2503436" y="899278"/>
        <a:ext cx="2194023" cy="1881182"/>
      </dsp:txXfrm>
    </dsp:sp>
    <dsp:sp modelId="{B2D40D8D-3B88-477D-9BD7-2A2639EDE5AB}">
      <dsp:nvSpPr>
        <dsp:cNvPr id="0" name=""/>
        <dsp:cNvSpPr/>
      </dsp:nvSpPr>
      <dsp:spPr>
        <a:xfrm>
          <a:off x="5004623" y="94421"/>
          <a:ext cx="2194023" cy="804857"/>
        </a:xfrm>
        <a:prstGeom prst="rect">
          <a:avLst/>
        </a:prstGeom>
        <a:solidFill>
          <a:schemeClr val="accent2">
            <a:hueOff val="2250410"/>
            <a:satOff val="-39578"/>
            <a:lumOff val="1569"/>
            <a:alphaOff val="0"/>
          </a:schemeClr>
        </a:solidFill>
        <a:ln w="15875" cap="rnd" cmpd="sng" algn="ctr">
          <a:solidFill>
            <a:schemeClr val="accent2">
              <a:hueOff val="2250410"/>
              <a:satOff val="-3957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Reproductive and Sexual Health</a:t>
          </a:r>
        </a:p>
      </dsp:txBody>
      <dsp:txXfrm>
        <a:off x="5004623" y="94421"/>
        <a:ext cx="2194023" cy="804857"/>
      </dsp:txXfrm>
    </dsp:sp>
    <dsp:sp modelId="{36853A99-52A0-4F27-8250-05237DACB4A1}">
      <dsp:nvSpPr>
        <dsp:cNvPr id="0" name=""/>
        <dsp:cNvSpPr/>
      </dsp:nvSpPr>
      <dsp:spPr>
        <a:xfrm>
          <a:off x="5004623" y="899278"/>
          <a:ext cx="2194023" cy="1881182"/>
        </a:xfrm>
        <a:prstGeom prst="rect">
          <a:avLst/>
        </a:prstGeom>
        <a:solidFill>
          <a:schemeClr val="accent2">
            <a:tint val="40000"/>
            <a:alpha val="90000"/>
            <a:hueOff val="2214922"/>
            <a:satOff val="-18848"/>
            <a:lumOff val="-1071"/>
            <a:alphaOff val="0"/>
          </a:schemeClr>
        </a:solidFill>
        <a:ln w="15875" cap="rnd" cmpd="sng" algn="ctr">
          <a:solidFill>
            <a:schemeClr val="accent2">
              <a:tint val="40000"/>
              <a:alpha val="90000"/>
              <a:hueOff val="2214922"/>
              <a:satOff val="-18848"/>
              <a:lumOff val="-1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Review reproductive systems.</a:t>
          </a:r>
        </a:p>
        <a:p>
          <a:pPr marL="171450" lvl="1" indent="-171450" algn="l" defTabSz="755650">
            <a:lnSpc>
              <a:spcPct val="90000"/>
            </a:lnSpc>
            <a:spcBef>
              <a:spcPct val="0"/>
            </a:spcBef>
            <a:spcAft>
              <a:spcPct val="15000"/>
            </a:spcAft>
            <a:buChar char="•"/>
          </a:pPr>
          <a:r>
            <a:rPr lang="en-US" sz="1700" kern="1200" dirty="0"/>
            <a:t>The process of human reproduction.</a:t>
          </a:r>
        </a:p>
      </dsp:txBody>
      <dsp:txXfrm>
        <a:off x="5004623" y="899278"/>
        <a:ext cx="2194023" cy="1881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5C227-1043-420C-A3F7-65CE11B8448F}">
      <dsp:nvSpPr>
        <dsp:cNvPr id="0" name=""/>
        <dsp:cNvSpPr/>
      </dsp:nvSpPr>
      <dsp:spPr>
        <a:xfrm>
          <a:off x="2707" y="187494"/>
          <a:ext cx="1627937" cy="616578"/>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Abstinence, Contraceptives and STIs</a:t>
          </a:r>
          <a:endParaRPr lang="en-US" sz="1300" kern="1200" dirty="0"/>
        </a:p>
      </dsp:txBody>
      <dsp:txXfrm>
        <a:off x="2707" y="187494"/>
        <a:ext cx="1627937" cy="616578"/>
      </dsp:txXfrm>
    </dsp:sp>
    <dsp:sp modelId="{8751D973-7186-4011-A5EB-AA15130937A8}">
      <dsp:nvSpPr>
        <dsp:cNvPr id="0" name=""/>
        <dsp:cNvSpPr/>
      </dsp:nvSpPr>
      <dsp:spPr>
        <a:xfrm>
          <a:off x="2707" y="804072"/>
          <a:ext cx="1627937" cy="2141099"/>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Define abstinence.</a:t>
          </a:r>
        </a:p>
        <a:p>
          <a:pPr marL="114300" lvl="1" indent="-114300" algn="l" defTabSz="577850">
            <a:lnSpc>
              <a:spcPct val="90000"/>
            </a:lnSpc>
            <a:spcBef>
              <a:spcPct val="0"/>
            </a:spcBef>
            <a:spcAft>
              <a:spcPct val="15000"/>
            </a:spcAft>
            <a:buChar char="•"/>
          </a:pPr>
          <a:r>
            <a:rPr lang="en-US" sz="1300" kern="1200" dirty="0"/>
            <a:t>Correct use of birth control.</a:t>
          </a:r>
        </a:p>
        <a:p>
          <a:pPr marL="114300" lvl="1" indent="-114300" algn="l" defTabSz="577850">
            <a:lnSpc>
              <a:spcPct val="90000"/>
            </a:lnSpc>
            <a:spcBef>
              <a:spcPct val="0"/>
            </a:spcBef>
            <a:spcAft>
              <a:spcPct val="15000"/>
            </a:spcAft>
            <a:buChar char="•"/>
          </a:pPr>
          <a:r>
            <a:rPr lang="en-US" sz="1300" kern="1200" dirty="0"/>
            <a:t>Two ways in which STIs can be transmitted.</a:t>
          </a:r>
        </a:p>
        <a:p>
          <a:pPr marL="114300" lvl="1" indent="-114300" algn="l" defTabSz="577850">
            <a:lnSpc>
              <a:spcPct val="90000"/>
            </a:lnSpc>
            <a:spcBef>
              <a:spcPct val="0"/>
            </a:spcBef>
            <a:spcAft>
              <a:spcPct val="15000"/>
            </a:spcAft>
            <a:buChar char="•"/>
          </a:pPr>
          <a:r>
            <a:rPr lang="en-US" sz="1300" kern="1200" dirty="0"/>
            <a:t>Steps to reduce or eliminated contracting an STI.</a:t>
          </a:r>
        </a:p>
        <a:p>
          <a:pPr marL="114300" lvl="1" indent="-114300" algn="l" defTabSz="577850">
            <a:lnSpc>
              <a:spcPct val="90000"/>
            </a:lnSpc>
            <a:spcBef>
              <a:spcPct val="0"/>
            </a:spcBef>
            <a:spcAft>
              <a:spcPct val="15000"/>
            </a:spcAft>
            <a:buChar char="•"/>
          </a:pPr>
          <a:r>
            <a:rPr lang="en-US" sz="1300" kern="1200" dirty="0"/>
            <a:t>Health care center for STI testing.</a:t>
          </a:r>
        </a:p>
      </dsp:txBody>
      <dsp:txXfrm>
        <a:off x="2707" y="804072"/>
        <a:ext cx="1627937" cy="2141099"/>
      </dsp:txXfrm>
    </dsp:sp>
    <dsp:sp modelId="{A9A0CDEA-DCB9-480F-BFE2-C057BD029247}">
      <dsp:nvSpPr>
        <dsp:cNvPr id="0" name=""/>
        <dsp:cNvSpPr/>
      </dsp:nvSpPr>
      <dsp:spPr>
        <a:xfrm>
          <a:off x="1858555" y="187494"/>
          <a:ext cx="1627937" cy="616578"/>
        </a:xfrm>
        <a:prstGeom prst="rect">
          <a:avLst/>
        </a:prstGeom>
        <a:solidFill>
          <a:schemeClr val="accent2">
            <a:hueOff val="750137"/>
            <a:satOff val="-13193"/>
            <a:lumOff val="523"/>
            <a:alphaOff val="0"/>
          </a:schemeClr>
        </a:solidFill>
        <a:ln w="15875" cap="rnd" cmpd="sng" algn="ctr">
          <a:solidFill>
            <a:schemeClr val="accent2">
              <a:hueOff val="750137"/>
              <a:satOff val="-13193"/>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Consent</a:t>
          </a:r>
          <a:endParaRPr lang="en-US" sz="1300" kern="1200" dirty="0"/>
        </a:p>
      </dsp:txBody>
      <dsp:txXfrm>
        <a:off x="1858555" y="187494"/>
        <a:ext cx="1627937" cy="616578"/>
      </dsp:txXfrm>
    </dsp:sp>
    <dsp:sp modelId="{C46A0DA7-3850-4710-B387-34F1E88C5F57}">
      <dsp:nvSpPr>
        <dsp:cNvPr id="0" name=""/>
        <dsp:cNvSpPr/>
      </dsp:nvSpPr>
      <dsp:spPr>
        <a:xfrm>
          <a:off x="1858555" y="804072"/>
          <a:ext cx="1627937" cy="2141099"/>
        </a:xfrm>
        <a:prstGeom prst="rect">
          <a:avLst/>
        </a:prstGeom>
        <a:solidFill>
          <a:schemeClr val="accent2">
            <a:tint val="40000"/>
            <a:alpha val="90000"/>
            <a:hueOff val="738307"/>
            <a:satOff val="-6283"/>
            <a:lumOff val="-357"/>
            <a:alphaOff val="0"/>
          </a:schemeClr>
        </a:solidFill>
        <a:ln w="15875" cap="rnd" cmpd="sng" algn="ctr">
          <a:solidFill>
            <a:schemeClr val="accent2">
              <a:tint val="40000"/>
              <a:alpha val="90000"/>
              <a:hueOff val="738307"/>
              <a:satOff val="-6283"/>
              <a:lumOff val="-3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Define the term consent.</a:t>
          </a:r>
        </a:p>
        <a:p>
          <a:pPr marL="114300" lvl="1" indent="-114300" algn="l" defTabSz="577850">
            <a:lnSpc>
              <a:spcPct val="90000"/>
            </a:lnSpc>
            <a:spcBef>
              <a:spcPct val="0"/>
            </a:spcBef>
            <a:spcAft>
              <a:spcPct val="15000"/>
            </a:spcAft>
            <a:buChar char="•"/>
          </a:pPr>
          <a:r>
            <a:rPr lang="en-US" sz="1300" kern="1200" dirty="0"/>
            <a:t>Identify a trusted adult.</a:t>
          </a:r>
        </a:p>
      </dsp:txBody>
      <dsp:txXfrm>
        <a:off x="1858555" y="804072"/>
        <a:ext cx="1627937" cy="2141099"/>
      </dsp:txXfrm>
    </dsp:sp>
    <dsp:sp modelId="{C3A44728-BCC8-4483-BC8A-378BEB41CF65}">
      <dsp:nvSpPr>
        <dsp:cNvPr id="0" name=""/>
        <dsp:cNvSpPr/>
      </dsp:nvSpPr>
      <dsp:spPr>
        <a:xfrm>
          <a:off x="3714404" y="187494"/>
          <a:ext cx="1627937" cy="616578"/>
        </a:xfrm>
        <a:prstGeom prst="rect">
          <a:avLst/>
        </a:prstGeom>
        <a:solidFill>
          <a:schemeClr val="accent2">
            <a:hueOff val="1500273"/>
            <a:satOff val="-26385"/>
            <a:lumOff val="1046"/>
            <a:alphaOff val="0"/>
          </a:schemeClr>
        </a:solidFill>
        <a:ln w="15875" cap="rnd" cmpd="sng" algn="ctr">
          <a:solidFill>
            <a:schemeClr val="accent2">
              <a:hueOff val="1500273"/>
              <a:satOff val="-26385"/>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Healthy vs Unhealthy Relationships</a:t>
          </a:r>
          <a:endParaRPr lang="en-US" sz="1300" kern="1200" dirty="0"/>
        </a:p>
      </dsp:txBody>
      <dsp:txXfrm>
        <a:off x="3714404" y="187494"/>
        <a:ext cx="1627937" cy="616578"/>
      </dsp:txXfrm>
    </dsp:sp>
    <dsp:sp modelId="{EF85B36B-A91B-4C1F-9367-8D054BB7BBED}">
      <dsp:nvSpPr>
        <dsp:cNvPr id="0" name=""/>
        <dsp:cNvSpPr/>
      </dsp:nvSpPr>
      <dsp:spPr>
        <a:xfrm>
          <a:off x="3714404" y="804072"/>
          <a:ext cx="1627937" cy="2141099"/>
        </a:xfrm>
        <a:prstGeom prst="rect">
          <a:avLst/>
        </a:prstGeom>
        <a:solidFill>
          <a:schemeClr val="accent2">
            <a:tint val="40000"/>
            <a:alpha val="90000"/>
            <a:hueOff val="1476615"/>
            <a:satOff val="-12565"/>
            <a:lumOff val="-714"/>
            <a:alphaOff val="0"/>
          </a:schemeClr>
        </a:solidFill>
        <a:ln w="15875" cap="rnd" cmpd="sng" algn="ctr">
          <a:solidFill>
            <a:schemeClr val="accent2">
              <a:tint val="40000"/>
              <a:alpha val="90000"/>
              <a:hueOff val="1476615"/>
              <a:satOff val="-12565"/>
              <a:lumOff val="-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Compare and contrast characteristics of healthy and unhealthy relationships.</a:t>
          </a:r>
        </a:p>
        <a:p>
          <a:pPr marL="114300" lvl="1" indent="-114300" algn="l" defTabSz="577850">
            <a:lnSpc>
              <a:spcPct val="90000"/>
            </a:lnSpc>
            <a:spcBef>
              <a:spcPct val="0"/>
            </a:spcBef>
            <a:spcAft>
              <a:spcPct val="15000"/>
            </a:spcAft>
            <a:buChar char="•"/>
          </a:pPr>
          <a:r>
            <a:rPr lang="en-US" sz="1300" kern="1200" dirty="0"/>
            <a:t>Identify a trusted adult.</a:t>
          </a:r>
        </a:p>
        <a:p>
          <a:pPr marL="114300" lvl="1" indent="-114300" algn="l" defTabSz="577850">
            <a:lnSpc>
              <a:spcPct val="90000"/>
            </a:lnSpc>
            <a:spcBef>
              <a:spcPct val="0"/>
            </a:spcBef>
            <a:spcAft>
              <a:spcPct val="15000"/>
            </a:spcAft>
            <a:buChar char="•"/>
          </a:pPr>
          <a:endParaRPr lang="en-US" sz="1300" kern="1200" dirty="0"/>
        </a:p>
      </dsp:txBody>
      <dsp:txXfrm>
        <a:off x="3714404" y="804072"/>
        <a:ext cx="1627937" cy="2141099"/>
      </dsp:txXfrm>
    </dsp:sp>
    <dsp:sp modelId="{F6F0BC12-E008-4D3C-B2F2-995B79B33062}">
      <dsp:nvSpPr>
        <dsp:cNvPr id="0" name=""/>
        <dsp:cNvSpPr/>
      </dsp:nvSpPr>
      <dsp:spPr>
        <a:xfrm>
          <a:off x="5570252" y="187494"/>
          <a:ext cx="1627937" cy="616578"/>
        </a:xfrm>
        <a:prstGeom prst="rect">
          <a:avLst/>
        </a:prstGeom>
        <a:solidFill>
          <a:schemeClr val="accent2">
            <a:hueOff val="2250410"/>
            <a:satOff val="-39578"/>
            <a:lumOff val="1569"/>
            <a:alphaOff val="0"/>
          </a:schemeClr>
        </a:solidFill>
        <a:ln w="15875" cap="rnd" cmpd="sng" algn="ctr">
          <a:solidFill>
            <a:schemeClr val="accent2">
              <a:hueOff val="2250410"/>
              <a:satOff val="-3957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Reproductive and sexual Health</a:t>
          </a:r>
          <a:endParaRPr lang="en-US" sz="1300" kern="1200" dirty="0"/>
        </a:p>
      </dsp:txBody>
      <dsp:txXfrm>
        <a:off x="5570252" y="187494"/>
        <a:ext cx="1627937" cy="616578"/>
      </dsp:txXfrm>
    </dsp:sp>
    <dsp:sp modelId="{7138EE55-1771-4A59-BAB3-47F5D12DE91B}">
      <dsp:nvSpPr>
        <dsp:cNvPr id="0" name=""/>
        <dsp:cNvSpPr/>
      </dsp:nvSpPr>
      <dsp:spPr>
        <a:xfrm>
          <a:off x="5570252" y="804072"/>
          <a:ext cx="1627937" cy="2141099"/>
        </a:xfrm>
        <a:prstGeom prst="rect">
          <a:avLst/>
        </a:prstGeom>
        <a:solidFill>
          <a:schemeClr val="accent2">
            <a:tint val="40000"/>
            <a:alpha val="90000"/>
            <a:hueOff val="2214922"/>
            <a:satOff val="-18848"/>
            <a:lumOff val="-1071"/>
            <a:alphaOff val="0"/>
          </a:schemeClr>
        </a:solidFill>
        <a:ln w="15875" cap="rnd" cmpd="sng" algn="ctr">
          <a:solidFill>
            <a:schemeClr val="accent2">
              <a:tint val="40000"/>
              <a:alpha val="90000"/>
              <a:hueOff val="2214922"/>
              <a:satOff val="-18848"/>
              <a:lumOff val="-1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Identify parts of the reproductive systems.</a:t>
          </a:r>
        </a:p>
        <a:p>
          <a:pPr marL="114300" lvl="1" indent="-114300" algn="l" defTabSz="577850">
            <a:lnSpc>
              <a:spcPct val="90000"/>
            </a:lnSpc>
            <a:spcBef>
              <a:spcPct val="0"/>
            </a:spcBef>
            <a:spcAft>
              <a:spcPct val="15000"/>
            </a:spcAft>
            <a:buChar char="•"/>
          </a:pPr>
          <a:r>
            <a:rPr lang="en-US" sz="1300" kern="1200" dirty="0"/>
            <a:t>Describe how a pregnancy occurs. </a:t>
          </a:r>
        </a:p>
        <a:p>
          <a:pPr marL="114300" lvl="1" indent="-114300" algn="l" defTabSz="577850">
            <a:lnSpc>
              <a:spcPct val="90000"/>
            </a:lnSpc>
            <a:spcBef>
              <a:spcPct val="0"/>
            </a:spcBef>
            <a:spcAft>
              <a:spcPct val="15000"/>
            </a:spcAft>
            <a:buChar char="•"/>
          </a:pPr>
          <a:r>
            <a:rPr lang="en-US" sz="1300" kern="1200" dirty="0"/>
            <a:t>Define abstinence.</a:t>
          </a:r>
        </a:p>
        <a:p>
          <a:pPr marL="114300" lvl="1" indent="-114300" algn="l" defTabSz="577850">
            <a:lnSpc>
              <a:spcPct val="90000"/>
            </a:lnSpc>
            <a:spcBef>
              <a:spcPct val="0"/>
            </a:spcBef>
            <a:spcAft>
              <a:spcPct val="15000"/>
            </a:spcAft>
            <a:buChar char="•"/>
          </a:pPr>
          <a:r>
            <a:rPr lang="en-US" sz="1300" kern="1200" dirty="0"/>
            <a:t>Medical care visits and what to expect. </a:t>
          </a:r>
        </a:p>
      </dsp:txBody>
      <dsp:txXfrm>
        <a:off x="5570252" y="804072"/>
        <a:ext cx="1627937" cy="2141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3B4A-F429-4932-ADCB-57944B3F3A03}">
      <dsp:nvSpPr>
        <dsp:cNvPr id="0" name=""/>
        <dsp:cNvSpPr/>
      </dsp:nvSpPr>
      <dsp:spPr>
        <a:xfrm>
          <a:off x="0" y="36378"/>
          <a:ext cx="4435656" cy="1131974"/>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t>Our website: </a:t>
          </a:r>
          <a:r>
            <a:rPr lang="en-US" sz="1800" kern="1200" dirty="0">
              <a:solidFill>
                <a:schemeClr val="accent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S.H.A.R.E</a:t>
          </a:r>
          <a:r>
            <a:rPr lang="en-US" sz="1800" kern="1200" dirty="0">
              <a:hlinkClick xmlns:r="http://schemas.openxmlformats.org/officeDocument/2006/relationships" r:id="rId2"/>
            </a:rPr>
            <a:t>. </a:t>
          </a:r>
          <a:endParaRPr lang="en-US" sz="1800" kern="1200" dirty="0"/>
        </a:p>
      </dsp:txBody>
      <dsp:txXfrm>
        <a:off x="55258" y="91636"/>
        <a:ext cx="4325140" cy="1021458"/>
      </dsp:txXfrm>
    </dsp:sp>
    <dsp:sp modelId="{FA957735-9929-46E8-9943-72098550D3DA}">
      <dsp:nvSpPr>
        <dsp:cNvPr id="0" name=""/>
        <dsp:cNvSpPr/>
      </dsp:nvSpPr>
      <dsp:spPr>
        <a:xfrm>
          <a:off x="0" y="1168353"/>
          <a:ext cx="443565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32"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1168353"/>
        <a:ext cx="4435656" cy="298080"/>
      </dsp:txXfrm>
    </dsp:sp>
    <dsp:sp modelId="{CEADB66C-E647-4E30-A3E5-1F811F44FE9E}">
      <dsp:nvSpPr>
        <dsp:cNvPr id="0" name=""/>
        <dsp:cNvSpPr/>
      </dsp:nvSpPr>
      <dsp:spPr>
        <a:xfrm>
          <a:off x="0" y="1466433"/>
          <a:ext cx="4435656" cy="1131974"/>
        </a:xfrm>
        <a:prstGeom prst="roundRect">
          <a:avLst/>
        </a:prstGeom>
        <a:blipFill rotWithShape="1">
          <a:blip xmlns:r="http://schemas.openxmlformats.org/officeDocument/2006/relationships" r:embed="rId1">
            <a:duotone>
              <a:schemeClr val="accent2">
                <a:hueOff val="750137"/>
                <a:satOff val="-13193"/>
                <a:lumOff val="523"/>
                <a:alphaOff val="0"/>
                <a:shade val="74000"/>
                <a:satMod val="130000"/>
                <a:lumMod val="90000"/>
              </a:schemeClr>
              <a:schemeClr val="accent2">
                <a:hueOff val="750137"/>
                <a:satOff val="-13193"/>
                <a:lumOff val="5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dirty="0"/>
            <a:t>Write us at:</a:t>
          </a:r>
        </a:p>
        <a:p>
          <a:pPr marL="0" lvl="0" indent="0" algn="l" defTabSz="800100">
            <a:lnSpc>
              <a:spcPct val="90000"/>
            </a:lnSpc>
            <a:spcBef>
              <a:spcPct val="0"/>
            </a:spcBef>
            <a:spcAft>
              <a:spcPct val="35000"/>
            </a:spcAft>
            <a:buNone/>
            <a:defRPr b="1"/>
          </a:pPr>
          <a:r>
            <a:rPr lang="en-US" sz="1800" kern="1200" dirty="0"/>
            <a:t>Rochelle Proctor, S.H.A.R.E. Coordinator</a:t>
          </a:r>
        </a:p>
        <a:p>
          <a:pPr marL="0" lvl="0" indent="0" algn="l" defTabSz="800100">
            <a:lnSpc>
              <a:spcPct val="90000"/>
            </a:lnSpc>
            <a:spcBef>
              <a:spcPct val="0"/>
            </a:spcBef>
            <a:spcAft>
              <a:spcPct val="35000"/>
            </a:spcAft>
            <a:buNone/>
          </a:pPr>
          <a:r>
            <a:rPr lang="en-US" sz="1800" kern="1200" dirty="0"/>
            <a:t>380 Edison Way, Reno NV 89502</a:t>
          </a:r>
          <a:r>
            <a:rPr lang="en-US" sz="1800" kern="1200" dirty="0">
              <a:latin typeface="Garamond" panose="02020404030301010803"/>
            </a:rPr>
            <a:t> </a:t>
          </a:r>
          <a:endParaRPr lang="en-US" sz="1800" kern="1200" dirty="0"/>
        </a:p>
      </dsp:txBody>
      <dsp:txXfrm>
        <a:off x="55258" y="1521691"/>
        <a:ext cx="4325140" cy="1021458"/>
      </dsp:txXfrm>
    </dsp:sp>
    <dsp:sp modelId="{1B4B51D8-ECCD-49CD-BA51-2AF19FCEE6A1}">
      <dsp:nvSpPr>
        <dsp:cNvPr id="0" name=""/>
        <dsp:cNvSpPr/>
      </dsp:nvSpPr>
      <dsp:spPr>
        <a:xfrm>
          <a:off x="0" y="2598408"/>
          <a:ext cx="443565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32"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2598408"/>
        <a:ext cx="4435656" cy="298080"/>
      </dsp:txXfrm>
    </dsp:sp>
    <dsp:sp modelId="{618E28D3-1B9D-4BEE-848F-4AB4AAA61A37}">
      <dsp:nvSpPr>
        <dsp:cNvPr id="0" name=""/>
        <dsp:cNvSpPr/>
      </dsp:nvSpPr>
      <dsp:spPr>
        <a:xfrm>
          <a:off x="0" y="2776730"/>
          <a:ext cx="4435656" cy="1131974"/>
        </a:xfrm>
        <a:prstGeom prst="roundRect">
          <a:avLst/>
        </a:prstGeom>
        <a:blipFill rotWithShape="1">
          <a:blip xmlns:r="http://schemas.openxmlformats.org/officeDocument/2006/relationships" r:embed="rId1">
            <a:duotone>
              <a:schemeClr val="accent2">
                <a:hueOff val="1500273"/>
                <a:satOff val="-26385"/>
                <a:lumOff val="1046"/>
                <a:alphaOff val="0"/>
                <a:shade val="74000"/>
                <a:satMod val="130000"/>
                <a:lumMod val="90000"/>
              </a:schemeClr>
              <a:schemeClr val="accent2">
                <a:hueOff val="1500273"/>
                <a:satOff val="-26385"/>
                <a:lumOff val="104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a:t>Call our office (775) 861-4476</a:t>
          </a:r>
        </a:p>
      </dsp:txBody>
      <dsp:txXfrm>
        <a:off x="55258" y="2831988"/>
        <a:ext cx="4325140" cy="1021458"/>
      </dsp:txXfrm>
    </dsp:sp>
    <dsp:sp modelId="{E71CF270-75C4-4087-8F1E-CBA8F3579328}">
      <dsp:nvSpPr>
        <dsp:cNvPr id="0" name=""/>
        <dsp:cNvSpPr/>
      </dsp:nvSpPr>
      <dsp:spPr>
        <a:xfrm>
          <a:off x="0" y="4080303"/>
          <a:ext cx="4435656" cy="1131974"/>
        </a:xfrm>
        <a:prstGeom prst="roundRect">
          <a:avLst/>
        </a:prstGeom>
        <a:blipFill rotWithShape="1">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en-US" sz="1800" kern="1200"/>
            <a:t>E-mail: </a:t>
          </a:r>
          <a:r>
            <a:rPr lang="en-US" sz="1800" kern="1200">
              <a:hlinkClick xmlns:r="http://schemas.openxmlformats.org/officeDocument/2006/relationships" r:id="rId3">
                <a:extLst>
                  <a:ext uri="{A12FA001-AC4F-418D-AE19-62706E023703}">
                    <ahyp:hlinkClr xmlns:ahyp="http://schemas.microsoft.com/office/drawing/2018/hyperlinkcolor" val="tx"/>
                  </a:ext>
                </a:extLst>
              </a:hlinkClick>
            </a:rPr>
            <a:t>rproctor@washoeschools.net</a:t>
          </a:r>
        </a:p>
      </dsp:txBody>
      <dsp:txXfrm>
        <a:off x="55258" y="4135561"/>
        <a:ext cx="4325140" cy="10214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dirty="0"/>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83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29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93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65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7944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68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dirty="0"/>
              <a:t>Click to edit Master title style</a:t>
            </a:r>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277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05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15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62147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43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68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43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0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498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72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dirty="0"/>
              <a:t>Click to edit Master title style</a:t>
            </a:r>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964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2/5/24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874108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proctor@washoeschools.net"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publications.aap.org/pediatrics/article/138/2/e20161348/52508/Sexuality-Education-for-Children-and-Adolescents" TargetMode="External"/><Relationship Id="rId5" Type="http://schemas.openxmlformats.org/officeDocument/2006/relationships/hyperlink" Target="https://pubmed.ncbi.nlm.nih.gov/20810379/"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0" name="Rectangle 5129">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2"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5131">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8539"/>
            <a:ext cx="8178799"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5133">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790956"/>
            <a:ext cx="7934706"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p:cNvSpPr>
            <a:spLocks noGrp="1"/>
          </p:cNvSpPr>
          <p:nvPr>
            <p:ph type="ctrTitle"/>
          </p:nvPr>
        </p:nvSpPr>
        <p:spPr>
          <a:xfrm>
            <a:off x="978247" y="1275587"/>
            <a:ext cx="7197632" cy="3319285"/>
          </a:xfrm>
        </p:spPr>
        <p:txBody>
          <a:bodyPr anchor="ctr">
            <a:normAutofit fontScale="90000"/>
          </a:bodyPr>
          <a:lstStyle/>
          <a:p>
            <a:pPr>
              <a:lnSpc>
                <a:spcPct val="90000"/>
              </a:lnSpc>
              <a:defRPr/>
            </a:pPr>
            <a:r>
              <a:rPr lang="en-US" sz="4400" dirty="0">
                <a:solidFill>
                  <a:srgbClr val="FFFFFF"/>
                </a:solidFill>
              </a:rPr>
              <a:t>S.H.A.R.E.</a:t>
            </a:r>
            <a:br>
              <a:rPr lang="en-US" sz="4400" dirty="0"/>
            </a:br>
            <a:r>
              <a:rPr lang="en-US" sz="4400" dirty="0">
                <a:solidFill>
                  <a:srgbClr val="FFFFFF"/>
                </a:solidFill>
              </a:rPr>
              <a:t> Parent Preview </a:t>
            </a:r>
            <a:br>
              <a:rPr lang="en-US" sz="4400" dirty="0">
                <a:solidFill>
                  <a:srgbClr val="FFFFFF"/>
                </a:solidFill>
              </a:rPr>
            </a:br>
            <a:r>
              <a:rPr lang="en-US" sz="3100" dirty="0">
                <a:solidFill>
                  <a:srgbClr val="FFFFFF"/>
                </a:solidFill>
              </a:rPr>
              <a:t>for MS (6</a:t>
            </a:r>
            <a:r>
              <a:rPr lang="en-US" sz="3100" baseline="30000" dirty="0">
                <a:solidFill>
                  <a:srgbClr val="FFFFFF"/>
                </a:solidFill>
              </a:rPr>
              <a:t>th</a:t>
            </a:r>
            <a:r>
              <a:rPr lang="en-US" sz="3100" dirty="0">
                <a:solidFill>
                  <a:srgbClr val="FFFFFF"/>
                </a:solidFill>
              </a:rPr>
              <a:t>, 7</a:t>
            </a:r>
            <a:r>
              <a:rPr lang="en-US" sz="3100" baseline="30000" dirty="0">
                <a:solidFill>
                  <a:srgbClr val="FFFFFF"/>
                </a:solidFill>
              </a:rPr>
              <a:t>th</a:t>
            </a:r>
            <a:r>
              <a:rPr lang="en-US" sz="3100" dirty="0">
                <a:solidFill>
                  <a:srgbClr val="FFFFFF"/>
                </a:solidFill>
              </a:rPr>
              <a:t> &amp; 8th)</a:t>
            </a:r>
            <a:br>
              <a:rPr lang="en-US" sz="3100" dirty="0">
                <a:solidFill>
                  <a:srgbClr val="FFFFFF"/>
                </a:solidFill>
              </a:rPr>
            </a:br>
            <a:br>
              <a:rPr lang="en-US" sz="4400" dirty="0"/>
            </a:br>
            <a:r>
              <a:rPr lang="en-US" sz="3600" dirty="0">
                <a:solidFill>
                  <a:srgbClr val="FFFFFF"/>
                </a:solidFill>
              </a:rPr>
              <a:t>(Sexuality, Health &amp; Responsibility Education)</a:t>
            </a:r>
          </a:p>
        </p:txBody>
      </p:sp>
      <p:sp>
        <p:nvSpPr>
          <p:cNvPr id="5123" name="Subtitle 4"/>
          <p:cNvSpPr>
            <a:spLocks noGrp="1"/>
          </p:cNvSpPr>
          <p:nvPr>
            <p:ph type="subTitle" idx="1"/>
          </p:nvPr>
        </p:nvSpPr>
        <p:spPr>
          <a:xfrm>
            <a:off x="1470026" y="4981075"/>
            <a:ext cx="6203947" cy="653506"/>
          </a:xfrm>
        </p:spPr>
        <p:txBody>
          <a:bodyPr>
            <a:normAutofit/>
          </a:bodyPr>
          <a:lstStyle/>
          <a:p>
            <a:pPr marR="0" eaLnBrk="1" hangingPunct="1">
              <a:lnSpc>
                <a:spcPct val="90000"/>
              </a:lnSpc>
            </a:pPr>
            <a:r>
              <a:rPr lang="en-US" altLang="en-US" sz="1400" dirty="0">
                <a:solidFill>
                  <a:srgbClr val="FFFFFF"/>
                </a:solidFill>
                <a:hlinkClick r:id="rId3"/>
              </a:rPr>
              <a:t>Rochelle Proctor</a:t>
            </a:r>
            <a:endParaRPr lang="en-US" altLang="en-US" sz="1400" dirty="0">
              <a:solidFill>
                <a:srgbClr val="FFFFFF"/>
              </a:solidFill>
            </a:endParaRPr>
          </a:p>
          <a:p>
            <a:pPr marR="0" eaLnBrk="1" hangingPunct="1">
              <a:lnSpc>
                <a:spcPct val="90000"/>
              </a:lnSpc>
            </a:pPr>
            <a:r>
              <a:rPr lang="en-US" altLang="en-US" sz="1400" dirty="0">
                <a:solidFill>
                  <a:srgbClr val="FFFFFF"/>
                </a:solidFill>
              </a:rPr>
              <a:t>S.H.A.R.E. Program Coordinator</a:t>
            </a:r>
          </a:p>
        </p:txBody>
      </p:sp>
      <p:cxnSp>
        <p:nvCxnSpPr>
          <p:cNvPr id="5136" name="Straight Connector 5135">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4163" y="4769963"/>
            <a:ext cx="97567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971551" y="982132"/>
            <a:ext cx="7200897" cy="1303867"/>
          </a:xfrm>
        </p:spPr>
        <p:txBody>
          <a:bodyPr>
            <a:normAutofit/>
          </a:bodyPr>
          <a:lstStyle/>
          <a:p>
            <a:pPr eaLnBrk="1" hangingPunct="1">
              <a:lnSpc>
                <a:spcPct val="90000"/>
              </a:lnSpc>
            </a:pPr>
            <a:r>
              <a:rPr lang="en-US" altLang="en-US" dirty="0">
                <a:solidFill>
                  <a:srgbClr val="262626"/>
                </a:solidFill>
              </a:rPr>
              <a:t>S.H.A.R.E. 8</a:t>
            </a:r>
            <a:r>
              <a:rPr lang="en-US" altLang="en-US" baseline="30000" dirty="0">
                <a:solidFill>
                  <a:srgbClr val="262626"/>
                </a:solidFill>
              </a:rPr>
              <a:t>TH</a:t>
            </a:r>
            <a:r>
              <a:rPr lang="en-US" altLang="en-US" dirty="0">
                <a:solidFill>
                  <a:srgbClr val="262626"/>
                </a:solidFill>
              </a:rPr>
              <a:t> GRADE CURRICULUM</a:t>
            </a:r>
          </a:p>
        </p:txBody>
      </p:sp>
      <p:graphicFrame>
        <p:nvGraphicFramePr>
          <p:cNvPr id="11280" name="Content Placeholder 2">
            <a:extLst>
              <a:ext uri="{FF2B5EF4-FFF2-40B4-BE49-F238E27FC236}">
                <a16:creationId xmlns:a16="http://schemas.microsoft.com/office/drawing/2014/main" id="{D23ED8AE-02E4-F652-996A-5D5C17FD3030}"/>
              </a:ext>
            </a:extLst>
          </p:cNvPr>
          <p:cNvGraphicFramePr>
            <a:graphicFrameLocks noGrp="1"/>
          </p:cNvGraphicFramePr>
          <p:nvPr>
            <p:ph idx="1"/>
            <p:extLst>
              <p:ext uri="{D42A27DB-BD31-4B8C-83A1-F6EECF244321}">
                <p14:modId xmlns:p14="http://schemas.microsoft.com/office/powerpoint/2010/main" val="742917236"/>
              </p:ext>
            </p:extLst>
          </p:nvPr>
        </p:nvGraphicFramePr>
        <p:xfrm>
          <a:off x="971550" y="2514600"/>
          <a:ext cx="7200897" cy="313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06" name="Rectangle 16405">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6408" name="Rectangle 16407">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0" name="Rectangle 16409">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386" name="Title 1"/>
          <p:cNvSpPr>
            <a:spLocks noGrp="1"/>
          </p:cNvSpPr>
          <p:nvPr>
            <p:ph type="title"/>
          </p:nvPr>
        </p:nvSpPr>
        <p:spPr>
          <a:xfrm>
            <a:off x="791699" y="1055077"/>
            <a:ext cx="1899682" cy="4794578"/>
          </a:xfrm>
        </p:spPr>
        <p:txBody>
          <a:bodyPr>
            <a:normAutofit/>
          </a:bodyPr>
          <a:lstStyle/>
          <a:p>
            <a:pPr eaLnBrk="1" hangingPunct="1"/>
            <a:r>
              <a:rPr lang="en-US" altLang="en-US" sz="2500">
                <a:solidFill>
                  <a:srgbClr val="262626"/>
                </a:solidFill>
              </a:rPr>
              <a:t>For more information:</a:t>
            </a:r>
            <a:br>
              <a:rPr lang="en-US" altLang="en-US" sz="2500">
                <a:solidFill>
                  <a:srgbClr val="262626"/>
                </a:solidFill>
              </a:rPr>
            </a:br>
            <a:r>
              <a:rPr lang="en-US" altLang="en-US" sz="2500">
                <a:solidFill>
                  <a:srgbClr val="262626"/>
                </a:solidFill>
              </a:rPr>
              <a:t>please contact us at</a:t>
            </a:r>
          </a:p>
        </p:txBody>
      </p:sp>
      <p:sp useBgFill="1">
        <p:nvSpPr>
          <p:cNvPr id="16412" name="Rectangle 16411">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401" name="Content Placeholder 2">
            <a:extLst>
              <a:ext uri="{FF2B5EF4-FFF2-40B4-BE49-F238E27FC236}">
                <a16:creationId xmlns:a16="http://schemas.microsoft.com/office/drawing/2014/main" id="{81AC7A8F-7E4F-1113-3180-31945EDE8F48}"/>
              </a:ext>
            </a:extLst>
          </p:cNvPr>
          <p:cNvGraphicFramePr>
            <a:graphicFrameLocks noGrp="1"/>
          </p:cNvGraphicFramePr>
          <p:nvPr>
            <p:ph idx="1"/>
            <p:extLst>
              <p:ext uri="{D42A27DB-BD31-4B8C-83A1-F6EECF244321}">
                <p14:modId xmlns:p14="http://schemas.microsoft.com/office/powerpoint/2010/main" val="4177247939"/>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6B844-D8A4-4174-8DAB-4B5F60636CE4}"/>
              </a:ext>
            </a:extLst>
          </p:cNvPr>
          <p:cNvSpPr>
            <a:spLocks noGrp="1"/>
          </p:cNvSpPr>
          <p:nvPr>
            <p:ph type="ctrTitle"/>
          </p:nvPr>
        </p:nvSpPr>
        <p:spPr>
          <a:xfrm>
            <a:off x="3871160" y="965200"/>
            <a:ext cx="4548940" cy="4927600"/>
          </a:xfrm>
        </p:spPr>
        <p:txBody>
          <a:bodyPr anchor="ctr">
            <a:normAutofit/>
          </a:bodyPr>
          <a:lstStyle/>
          <a:p>
            <a:pPr algn="l"/>
            <a:r>
              <a:rPr lang="en-US" sz="6000" dirty="0">
                <a:solidFill>
                  <a:schemeClr val="tx1"/>
                </a:solidFill>
              </a:rPr>
              <a:t>Thank you</a:t>
            </a:r>
          </a:p>
        </p:txBody>
      </p:sp>
      <p:cxnSp>
        <p:nvCxnSpPr>
          <p:cNvPr id="11" name="Straight Connector 10">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164"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7352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Rectangle 8201">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4" name="Rectangle 8203">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94" name="Title 1"/>
          <p:cNvSpPr>
            <a:spLocks noGrp="1"/>
          </p:cNvSpPr>
          <p:nvPr>
            <p:ph type="title"/>
          </p:nvPr>
        </p:nvSpPr>
        <p:spPr>
          <a:xfrm>
            <a:off x="971551" y="982132"/>
            <a:ext cx="7200897" cy="1303867"/>
          </a:xfrm>
        </p:spPr>
        <p:txBody>
          <a:bodyPr>
            <a:normAutofit/>
          </a:bodyPr>
          <a:lstStyle/>
          <a:p>
            <a:pPr eaLnBrk="1" hangingPunct="1"/>
            <a:r>
              <a:rPr lang="en-US" altLang="en-US"/>
              <a:t>MISSION OF S.H.A.R.E.</a:t>
            </a:r>
          </a:p>
        </p:txBody>
      </p:sp>
      <p:sp>
        <p:nvSpPr>
          <p:cNvPr id="8195" name="Content Placeholder 2"/>
          <p:cNvSpPr>
            <a:spLocks noGrp="1"/>
          </p:cNvSpPr>
          <p:nvPr>
            <p:ph idx="1"/>
          </p:nvPr>
        </p:nvSpPr>
        <p:spPr>
          <a:xfrm>
            <a:off x="1021557" y="2090662"/>
            <a:ext cx="7200897" cy="3785206"/>
          </a:xfrm>
        </p:spPr>
        <p:txBody>
          <a:bodyPr vert="horz" lIns="91440" tIns="45720" rIns="91440" bIns="45720" rtlCol="0" anchor="t">
            <a:noAutofit/>
          </a:bodyPr>
          <a:lstStyle/>
          <a:p>
            <a:pPr>
              <a:buSzPct val="114999"/>
            </a:pPr>
            <a:r>
              <a:rPr lang="en-US" sz="2000" dirty="0">
                <a:solidFill>
                  <a:srgbClr val="333333"/>
                </a:solidFill>
                <a:latin typeface="Gill Sans MT"/>
              </a:rPr>
              <a:t>In line with WCSD’s commitment to supporting parents to make informed decisions about their child’s education</a:t>
            </a:r>
            <a:r>
              <a:rPr lang="en-US" sz="2000" dirty="0">
                <a:solidFill>
                  <a:srgbClr val="000000"/>
                </a:solidFill>
                <a:latin typeface="Gill Sans MT"/>
                <a:cs typeface="Calibri"/>
              </a:rPr>
              <a:t>,</a:t>
            </a:r>
            <a:r>
              <a:rPr lang="en-US" sz="2000" dirty="0">
                <a:solidFill>
                  <a:srgbClr val="333333"/>
                </a:solidFill>
                <a:latin typeface="Gill Sans MT"/>
              </a:rPr>
              <a:t> The Washoe County School District's Sexuality, Health and Responsibility Education (S.H.A.R.E.) program  provides students with a factual, comprehensive, abstinence-based instructional program delivered by specially trained teachers and counselors addressing:</a:t>
            </a:r>
          </a:p>
          <a:p>
            <a:pPr>
              <a:buSzPct val="114999"/>
            </a:pPr>
            <a:r>
              <a:rPr lang="en-US" sz="2000" dirty="0">
                <a:solidFill>
                  <a:srgbClr val="333333"/>
                </a:solidFill>
                <a:latin typeface="Gill Sans MT"/>
              </a:rPr>
              <a:t> HIV/AIDS awareness, </a:t>
            </a:r>
          </a:p>
          <a:p>
            <a:pPr>
              <a:buSzPct val="114999"/>
            </a:pPr>
            <a:r>
              <a:rPr lang="en-US" sz="2000" dirty="0">
                <a:solidFill>
                  <a:srgbClr val="333333"/>
                </a:solidFill>
                <a:latin typeface="Gill Sans MT"/>
              </a:rPr>
              <a:t>Reproductive Systems, </a:t>
            </a:r>
          </a:p>
          <a:p>
            <a:pPr>
              <a:buSzPct val="114999"/>
            </a:pPr>
            <a:r>
              <a:rPr lang="en-US" sz="2000" dirty="0">
                <a:solidFill>
                  <a:srgbClr val="333333"/>
                </a:solidFill>
                <a:latin typeface="Gill Sans MT"/>
              </a:rPr>
              <a:t>Sexually Transmitted Infections (STI’s) </a:t>
            </a:r>
          </a:p>
          <a:p>
            <a:pPr>
              <a:buSzPct val="114999"/>
            </a:pPr>
            <a:r>
              <a:rPr lang="en-US" sz="2000" dirty="0">
                <a:solidFill>
                  <a:srgbClr val="333333"/>
                </a:solidFill>
                <a:latin typeface="Gill Sans MT"/>
              </a:rPr>
              <a:t>and Sexual Responsibility. </a:t>
            </a:r>
          </a:p>
          <a:p>
            <a:pPr>
              <a:buSzPct val="114999"/>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042D3996-BA08-4AC2-948E-02DA85C02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Rectangle 7182">
            <a:extLst>
              <a:ext uri="{FF2B5EF4-FFF2-40B4-BE49-F238E27FC236}">
                <a16:creationId xmlns:a16="http://schemas.microsoft.com/office/drawing/2014/main" id="{6B6CA78D-2100-44EF-B3DD-CEF1EB3A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963" y="481264"/>
            <a:ext cx="8410074" cy="5895473"/>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971551" y="982132"/>
            <a:ext cx="7200897" cy="1303867"/>
          </a:xfrm>
        </p:spPr>
        <p:txBody>
          <a:bodyPr>
            <a:normAutofit/>
          </a:bodyPr>
          <a:lstStyle/>
          <a:p>
            <a:pPr eaLnBrk="1" fontAlgn="auto" hangingPunct="1">
              <a:lnSpc>
                <a:spcPct val="90000"/>
              </a:lnSpc>
              <a:spcAft>
                <a:spcPts val="0"/>
              </a:spcAft>
              <a:defRPr/>
            </a:pPr>
            <a:r>
              <a:rPr lang="en-US" dirty="0">
                <a:solidFill>
                  <a:srgbClr val="212121"/>
                </a:solidFill>
              </a:rPr>
              <a:t>S.H.A.R.E. PROGRAM BACKGROUND</a:t>
            </a:r>
          </a:p>
        </p:txBody>
      </p:sp>
      <p:cxnSp>
        <p:nvCxnSpPr>
          <p:cNvPr id="7184" name="Straight Connector 7183">
            <a:extLst>
              <a:ext uri="{FF2B5EF4-FFF2-40B4-BE49-F238E27FC236}">
                <a16:creationId xmlns:a16="http://schemas.microsoft.com/office/drawing/2014/main" id="{8AEF6D22-D80F-4107-8B30-6AB147A508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4750" y="2400639"/>
            <a:ext cx="17145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7171" name="Content Placeholder 10"/>
          <p:cNvSpPr>
            <a:spLocks noGrp="1"/>
          </p:cNvSpPr>
          <p:nvPr>
            <p:ph idx="1"/>
          </p:nvPr>
        </p:nvSpPr>
        <p:spPr>
          <a:xfrm>
            <a:off x="971550" y="2556931"/>
            <a:ext cx="7200897" cy="3615265"/>
          </a:xfrm>
        </p:spPr>
        <p:txBody>
          <a:bodyPr>
            <a:noAutofit/>
          </a:bodyPr>
          <a:lstStyle/>
          <a:p>
            <a:pPr>
              <a:lnSpc>
                <a:spcPct val="90000"/>
              </a:lnSpc>
            </a:pPr>
            <a:r>
              <a:rPr lang="en-US" altLang="en-US" sz="1800" dirty="0">
                <a:solidFill>
                  <a:srgbClr val="373737"/>
                </a:solidFill>
              </a:rPr>
              <a:t>In 1987, the Nevada legislature passed NRS 389.065 (now 389.036).  This law requires all school districts in Nevada to “establish a course of factual instruction concerning Acquired Immune Deficiency Syndrome and instruction on the human reproductive system related communicable diseases, and sexual responsibility”.  The law requires each of the districts to establish a sex education advisory committee to advise the board of trustees regarding the size and scope of such programs.</a:t>
            </a:r>
          </a:p>
          <a:p>
            <a:pPr eaLnBrk="1" hangingPunct="1">
              <a:lnSpc>
                <a:spcPct val="90000"/>
              </a:lnSpc>
            </a:pPr>
            <a:r>
              <a:rPr lang="en-US" altLang="en-US" sz="1800" dirty="0">
                <a:solidFill>
                  <a:srgbClr val="373737"/>
                </a:solidFill>
              </a:rPr>
              <a:t>The W.C.S.D. S.H.A.R.E. Advisory Committee was appointed in 1987.  The committee recommended a comprehensive program of sex education, also known as S.H.A.R.E.. </a:t>
            </a:r>
          </a:p>
          <a:p>
            <a:pPr eaLnBrk="1" hangingPunct="1">
              <a:lnSpc>
                <a:spcPct val="90000"/>
              </a:lnSpc>
            </a:pPr>
            <a:r>
              <a:rPr lang="en-US" altLang="en-US" sz="1800" dirty="0">
                <a:solidFill>
                  <a:srgbClr val="373737"/>
                </a:solidFill>
              </a:rPr>
              <a:t>Members of the S.H.A.R.E. Advisory Committee are appointed by the Board of Trustees and include parents, medical care providers, counselors, religious leaders, and teachers.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338" y="-816942"/>
            <a:ext cx="6957134" cy="3180557"/>
          </a:xfrm>
        </p:spPr>
        <p:txBody>
          <a:bodyPr vert="horz" lIns="68580" tIns="34290" rIns="68580" bIns="34290" rtlCol="0" anchor="b">
            <a:normAutofit/>
          </a:bodyPr>
          <a:lstStyle/>
          <a:p>
            <a:r>
              <a:rPr lang="en-US" sz="4950" b="1">
                <a:solidFill>
                  <a:schemeClr val="tx1"/>
                </a:solidFill>
              </a:rPr>
              <a:t>Parent Permission</a:t>
            </a:r>
          </a:p>
        </p:txBody>
      </p:sp>
      <p:pic>
        <p:nvPicPr>
          <p:cNvPr id="7" name="Graphic 6" descr="User">
            <a:extLst>
              <a:ext uri="{FF2B5EF4-FFF2-40B4-BE49-F238E27FC236}">
                <a16:creationId xmlns:a16="http://schemas.microsoft.com/office/drawing/2014/main" id="{0DA776F4-9BB3-475E-9101-9BF86222A5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567" y="1533829"/>
            <a:ext cx="822960" cy="822960"/>
          </a:xfrm>
          <a:prstGeom prst="rect">
            <a:avLst/>
          </a:prstGeom>
        </p:spPr>
      </p:pic>
      <p:sp>
        <p:nvSpPr>
          <p:cNvPr id="4" name="TextBox 3">
            <a:extLst>
              <a:ext uri="{FF2B5EF4-FFF2-40B4-BE49-F238E27FC236}">
                <a16:creationId xmlns:a16="http://schemas.microsoft.com/office/drawing/2014/main" id="{180159A9-1DE1-C74D-882E-EFCD2E37D3F6}"/>
              </a:ext>
            </a:extLst>
          </p:cNvPr>
          <p:cNvSpPr txBox="1"/>
          <p:nvPr/>
        </p:nvSpPr>
        <p:spPr>
          <a:xfrm>
            <a:off x="1333072" y="2676090"/>
            <a:ext cx="6272373" cy="646331"/>
          </a:xfrm>
          <a:prstGeom prst="rect">
            <a:avLst/>
          </a:prstGeom>
          <a:noFill/>
        </p:spPr>
        <p:txBody>
          <a:bodyPr wrap="square" rtlCol="0">
            <a:spAutoFit/>
          </a:bodyPr>
          <a:lstStyle/>
          <a:p>
            <a:r>
              <a:rPr lang="en-US" dirty="0"/>
              <a:t>Students </a:t>
            </a:r>
            <a:r>
              <a:rPr lang="en-US" b="1" dirty="0"/>
              <a:t>MUST</a:t>
            </a:r>
            <a:r>
              <a:rPr lang="en-US" dirty="0"/>
              <a:t> have parent permission to participate in S.H.A.R.E.</a:t>
            </a:r>
          </a:p>
        </p:txBody>
      </p:sp>
      <p:pic>
        <p:nvPicPr>
          <p:cNvPr id="5" name="Picture 4">
            <a:extLst>
              <a:ext uri="{FF2B5EF4-FFF2-40B4-BE49-F238E27FC236}">
                <a16:creationId xmlns:a16="http://schemas.microsoft.com/office/drawing/2014/main" id="{66992558-57DE-4F49-9962-2758D8A0481D}"/>
              </a:ext>
            </a:extLst>
          </p:cNvPr>
          <p:cNvPicPr>
            <a:picLocks noChangeAspect="1"/>
          </p:cNvPicPr>
          <p:nvPr/>
        </p:nvPicPr>
        <p:blipFill rotWithShape="1">
          <a:blip r:embed="rId4"/>
          <a:srcRect t="-939" r="26148" b="-470"/>
          <a:stretch/>
        </p:blipFill>
        <p:spPr>
          <a:xfrm>
            <a:off x="514929" y="3351280"/>
            <a:ext cx="8113420" cy="2797993"/>
          </a:xfrm>
          <a:prstGeom prst="rect">
            <a:avLst/>
          </a:prstGeom>
        </p:spPr>
      </p:pic>
    </p:spTree>
    <p:extLst>
      <p:ext uri="{BB962C8B-B14F-4D97-AF65-F5344CB8AC3E}">
        <p14:creationId xmlns:p14="http://schemas.microsoft.com/office/powerpoint/2010/main" val="175537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A6B-D011-E07D-D3F5-4E25A67A898F}"/>
              </a:ext>
            </a:extLst>
          </p:cNvPr>
          <p:cNvSpPr>
            <a:spLocks noGrp="1"/>
          </p:cNvSpPr>
          <p:nvPr>
            <p:ph type="title" idx="4294967295"/>
          </p:nvPr>
        </p:nvSpPr>
        <p:spPr>
          <a:xfrm>
            <a:off x="1157584" y="310143"/>
            <a:ext cx="6799262" cy="1303337"/>
          </a:xfrm>
        </p:spPr>
        <p:txBody>
          <a:bodyPr/>
          <a:lstStyle/>
          <a:p>
            <a:r>
              <a:rPr lang="en-US" dirty="0"/>
              <a:t>Reasons for S.H.A.R.E.</a:t>
            </a:r>
          </a:p>
        </p:txBody>
      </p:sp>
      <p:sp>
        <p:nvSpPr>
          <p:cNvPr id="3" name="Content Placeholder 2">
            <a:extLst>
              <a:ext uri="{FF2B5EF4-FFF2-40B4-BE49-F238E27FC236}">
                <a16:creationId xmlns:a16="http://schemas.microsoft.com/office/drawing/2014/main" id="{A8191EA9-5C03-D264-24A6-C1C80DA7B085}"/>
              </a:ext>
            </a:extLst>
          </p:cNvPr>
          <p:cNvSpPr>
            <a:spLocks noGrp="1"/>
          </p:cNvSpPr>
          <p:nvPr>
            <p:ph idx="4294967295"/>
          </p:nvPr>
        </p:nvSpPr>
        <p:spPr>
          <a:xfrm>
            <a:off x="1203076" y="1588294"/>
            <a:ext cx="6799262" cy="3681412"/>
          </a:xfrm>
        </p:spPr>
        <p:txBody>
          <a:bodyPr>
            <a:noAutofit/>
          </a:bodyPr>
          <a:lstStyle/>
          <a:p>
            <a:r>
              <a:rPr lang="en-US" dirty="0">
                <a:ea typeface="+mn-lt"/>
                <a:cs typeface="+mn-lt"/>
              </a:rPr>
              <a:t>With younger learners, teaching about sexuality does not necessarily mean teaching about sex. For instance, for the younger age groups, S.H.A.R.E. may help children learn about their bodies and to recognize their feelings and emotions, while discussing family life and different types of relationships, decision-making, the basic principles of consent and what to do if violence, bullying or abuse occur. This type of learning establishes the foundation for healthy relationships throughout life.</a:t>
            </a:r>
          </a:p>
        </p:txBody>
      </p:sp>
      <p:sp>
        <p:nvSpPr>
          <p:cNvPr id="4" name="TextBox 3">
            <a:extLst>
              <a:ext uri="{FF2B5EF4-FFF2-40B4-BE49-F238E27FC236}">
                <a16:creationId xmlns:a16="http://schemas.microsoft.com/office/drawing/2014/main" id="{0CFB4CBF-424D-F22F-1F29-BD07F80C63AD}"/>
              </a:ext>
            </a:extLst>
          </p:cNvPr>
          <p:cNvSpPr txBox="1"/>
          <p:nvPr/>
        </p:nvSpPr>
        <p:spPr>
          <a:xfrm>
            <a:off x="5454354" y="5562600"/>
            <a:ext cx="3689646" cy="307777"/>
          </a:xfrm>
          <a:prstGeom prst="rect">
            <a:avLst/>
          </a:prstGeom>
          <a:noFill/>
        </p:spPr>
        <p:txBody>
          <a:bodyPr wrap="square" rtlCol="0">
            <a:spAutoFit/>
          </a:bodyPr>
          <a:lstStyle/>
          <a:p>
            <a:r>
              <a:rPr lang="en-US" sz="1400" dirty="0"/>
              <a:t>World Health Organization</a:t>
            </a:r>
          </a:p>
        </p:txBody>
      </p:sp>
    </p:spTree>
    <p:extLst>
      <p:ext uri="{BB962C8B-B14F-4D97-AF65-F5344CB8AC3E}">
        <p14:creationId xmlns:p14="http://schemas.microsoft.com/office/powerpoint/2010/main" val="41296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1" name="Group 9">
            <a:extLst>
              <a:ext uri="{FF2B5EF4-FFF2-40B4-BE49-F238E27FC236}">
                <a16:creationId xmlns:a16="http://schemas.microsoft.com/office/drawing/2014/main" id="{98F59C0D-C841-4077-8A86-CFA04BFD6B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1" name="Picture 10">
              <a:extLst>
                <a:ext uri="{FF2B5EF4-FFF2-40B4-BE49-F238E27FC236}">
                  <a16:creationId xmlns:a16="http://schemas.microsoft.com/office/drawing/2014/main" id="{67716107-90BF-4496-9A07-0725F1BFD7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13F9E32-5E2C-4B36-9DD2-C10A9917E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DF688DD-0F85-41C3-8996-F19BE3748A5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A6FD2F11-D24C-49B6-9A36-D99D7A5DC1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32" name="Straight Connector 15">
            <a:extLst>
              <a:ext uri="{FF2B5EF4-FFF2-40B4-BE49-F238E27FC236}">
                <a16:creationId xmlns:a16="http://schemas.microsoft.com/office/drawing/2014/main" id="{5319E216-CB07-40D9-9253-0C7AADA11B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3" name="Rectangle 17">
            <a:extLst>
              <a:ext uri="{FF2B5EF4-FFF2-40B4-BE49-F238E27FC236}">
                <a16:creationId xmlns:a16="http://schemas.microsoft.com/office/drawing/2014/main" id="{DE7FE386-0AC4-4C92-8682-5974010DA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9">
            <a:extLst>
              <a:ext uri="{FF2B5EF4-FFF2-40B4-BE49-F238E27FC236}">
                <a16:creationId xmlns:a16="http://schemas.microsoft.com/office/drawing/2014/main" id="{5E82424F-9EF6-458B-AA0B-38E32B55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accent6"/>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BE5AC547-57D3-460D-B42C-0504301E8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609600"/>
            <a:ext cx="8229600" cy="563880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cap="flat">
            <a:no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1511767F-A7B1-1961-B1D1-917A5DDE60ED}"/>
              </a:ext>
            </a:extLst>
          </p:cNvPr>
          <p:cNvSpPr>
            <a:spLocks noGrp="1"/>
          </p:cNvSpPr>
          <p:nvPr/>
        </p:nvSpPr>
        <p:spPr>
          <a:xfrm>
            <a:off x="971551" y="982132"/>
            <a:ext cx="7200897" cy="13038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defTabSz="457200">
              <a:spcAft>
                <a:spcPts val="600"/>
              </a:spcAft>
            </a:pPr>
            <a:r>
              <a:rPr lang="en-US" sz="2800" b="1" cap="none" dirty="0">
                <a:ln w="3175" cmpd="sng">
                  <a:noFill/>
                </a:ln>
                <a:solidFill>
                  <a:srgbClr val="FFFFFF"/>
                </a:solidFill>
                <a:latin typeface="Gill Sans MT" panose="020B0502020104020203" pitchFamily="34" charset="0"/>
              </a:rPr>
              <a:t>The Importance of S.H.A.R.E.</a:t>
            </a:r>
            <a:r>
              <a:rPr lang="en-US" sz="2800" cap="none" dirty="0">
                <a:ln w="3175" cmpd="sng">
                  <a:noFill/>
                </a:ln>
                <a:solidFill>
                  <a:srgbClr val="FFFFFF"/>
                </a:solidFill>
                <a:latin typeface="Gill Sans MT" panose="020B0502020104020203" pitchFamily="34" charset="0"/>
              </a:rPr>
              <a:t> </a:t>
            </a:r>
            <a:br>
              <a:rPr lang="en-US" sz="2800" cap="none" dirty="0">
                <a:ln w="3175" cmpd="sng">
                  <a:noFill/>
                </a:ln>
                <a:solidFill>
                  <a:srgbClr val="FFFFFF"/>
                </a:solidFill>
                <a:latin typeface="Gill Sans MT" panose="020B0502020104020203" pitchFamily="34" charset="0"/>
              </a:rPr>
            </a:br>
            <a:r>
              <a:rPr lang="en-US" sz="2800" cap="none" dirty="0">
                <a:ln w="3175" cmpd="sng">
                  <a:noFill/>
                </a:ln>
                <a:solidFill>
                  <a:srgbClr val="FFFFFF"/>
                </a:solidFill>
                <a:latin typeface="Gill Sans MT" panose="020B0502020104020203" pitchFamily="34" charset="0"/>
              </a:rPr>
              <a:t>According to the </a:t>
            </a:r>
            <a:r>
              <a:rPr lang="en-US" sz="2800" cap="none" dirty="0">
                <a:ln w="3175" cmpd="sng">
                  <a:noFill/>
                </a:ln>
                <a:solidFill>
                  <a:schemeClr val="accent4">
                    <a:lumMod val="75000"/>
                  </a:schemeClr>
                </a:solidFill>
                <a:latin typeface="Gill Sans MT" panose="020B0502020104020203" pitchFamily="34" charset="0"/>
              </a:rPr>
              <a:t>A</a:t>
            </a:r>
            <a:r>
              <a:rPr lang="en-US" sz="2800" cap="none" dirty="0">
                <a:ln w="3175" cmpd="sng">
                  <a:noFill/>
                </a:ln>
                <a:solidFill>
                  <a:srgbClr val="FFFFFF"/>
                </a:solidFill>
                <a:latin typeface="Gill Sans MT" panose="020B0502020104020203" pitchFamily="34" charset="0"/>
              </a:rPr>
              <a:t>merican </a:t>
            </a:r>
            <a:r>
              <a:rPr lang="en-US" sz="2800" cap="none" dirty="0">
                <a:ln w="3175" cmpd="sng">
                  <a:noFill/>
                </a:ln>
                <a:solidFill>
                  <a:schemeClr val="accent4">
                    <a:lumMod val="75000"/>
                  </a:schemeClr>
                </a:solidFill>
                <a:latin typeface="Gill Sans MT" panose="020B0502020104020203" pitchFamily="34" charset="0"/>
              </a:rPr>
              <a:t>A</a:t>
            </a:r>
            <a:r>
              <a:rPr lang="en-US" sz="2800" cap="none" dirty="0">
                <a:ln w="3175" cmpd="sng">
                  <a:noFill/>
                </a:ln>
                <a:solidFill>
                  <a:srgbClr val="FFFFFF"/>
                </a:solidFill>
                <a:latin typeface="Gill Sans MT" panose="020B0502020104020203" pitchFamily="34" charset="0"/>
              </a:rPr>
              <a:t>cademy of </a:t>
            </a:r>
            <a:r>
              <a:rPr lang="en-US" sz="2800" cap="none" dirty="0">
                <a:ln w="3175" cmpd="sng">
                  <a:noFill/>
                </a:ln>
                <a:solidFill>
                  <a:schemeClr val="accent4">
                    <a:lumMod val="75000"/>
                  </a:schemeClr>
                </a:solidFill>
                <a:latin typeface="Gill Sans MT" panose="020B0502020104020203" pitchFamily="34" charset="0"/>
              </a:rPr>
              <a:t>P</a:t>
            </a:r>
            <a:r>
              <a:rPr lang="en-US" sz="2800" cap="none" dirty="0">
                <a:ln w="3175" cmpd="sng">
                  <a:noFill/>
                </a:ln>
                <a:solidFill>
                  <a:srgbClr val="FFFFFF"/>
                </a:solidFill>
                <a:latin typeface="Gill Sans MT" panose="020B0502020104020203" pitchFamily="34" charset="0"/>
              </a:rPr>
              <a:t>ediatrics...</a:t>
            </a:r>
          </a:p>
        </p:txBody>
      </p:sp>
      <p:sp>
        <p:nvSpPr>
          <p:cNvPr id="4" name="Content Placeholder 2">
            <a:extLst>
              <a:ext uri="{FF2B5EF4-FFF2-40B4-BE49-F238E27FC236}">
                <a16:creationId xmlns:a16="http://schemas.microsoft.com/office/drawing/2014/main" id="{C11F4E72-06B1-D44E-BD13-626CDD8B1843}"/>
              </a:ext>
            </a:extLst>
          </p:cNvPr>
          <p:cNvSpPr>
            <a:spLocks noGrp="1"/>
          </p:cNvSpPr>
          <p:nvPr/>
        </p:nvSpPr>
        <p:spPr>
          <a:xfrm>
            <a:off x="971550" y="2421466"/>
            <a:ext cx="7200897" cy="3454402"/>
          </a:xfrm>
          <a:prstGeom prst="rect">
            <a:avLst/>
          </a:prstGeom>
        </p:spPr>
        <p:txBody>
          <a:bodyPr vert="horz" lIns="91440" tIns="45720" rIns="91440" bIns="45720" rtlCol="0" anchor="t">
            <a:normAutofit fontScale="92500" lnSpcReduction="20000"/>
          </a:bodyPr>
          <a:lstStyle>
            <a:lvl1pPr marL="228600" indent="-228600" algn="l" defTabSz="685800" rtl="0" eaLnBrk="1" latinLnBrk="0" hangingPunct="1">
              <a:lnSpc>
                <a:spcPct val="110000"/>
              </a:lnSpc>
              <a:spcBef>
                <a:spcPts val="700"/>
              </a:spcBef>
              <a:buClr>
                <a:srgbClr val="0B082E"/>
              </a:buClr>
              <a:buFont typeface="Arial" panose="020B0604020202020204" pitchFamily="34" charset="0"/>
              <a:buChar char="•"/>
              <a:defRPr sz="2000" kern="1200">
                <a:solidFill>
                  <a:sysClr val="windowText" lastClr="000000">
                    <a:lumMod val="65000"/>
                    <a:lumOff val="35000"/>
                  </a:sysClr>
                </a:solidFill>
                <a:latin typeface="Gill Sans MT" panose="020B0502020104020203"/>
              </a:defRPr>
            </a:lvl1pPr>
            <a:lvl2pPr marL="685800" indent="-228600" algn="l" defTabSz="685800" rtl="0" eaLnBrk="1" latinLnBrk="0" hangingPunct="1">
              <a:lnSpc>
                <a:spcPct val="110000"/>
              </a:lnSpc>
              <a:spcBef>
                <a:spcPts val="700"/>
              </a:spcBef>
              <a:buClr>
                <a:srgbClr val="0B082E"/>
              </a:buClr>
              <a:buFont typeface="Gill Sans MT" panose="020B0502020104020203" pitchFamily="34" charset="0"/>
              <a:buChar char="–"/>
              <a:defRPr sz="1800" kern="1200">
                <a:solidFill>
                  <a:sysClr val="windowText" lastClr="000000">
                    <a:lumMod val="65000"/>
                    <a:lumOff val="35000"/>
                  </a:sysClr>
                </a:solidFill>
                <a:latin typeface="Gill Sans MT" panose="020B0502020104020203"/>
              </a:defRPr>
            </a:lvl2pPr>
            <a:lvl3pPr marL="1143000" indent="-228600" algn="l" defTabSz="685800" rtl="0" eaLnBrk="1" latinLnBrk="0" hangingPunct="1">
              <a:lnSpc>
                <a:spcPct val="110000"/>
              </a:lnSpc>
              <a:spcBef>
                <a:spcPts val="700"/>
              </a:spcBef>
              <a:buClr>
                <a:srgbClr val="0B082E"/>
              </a:buClr>
              <a:buFont typeface="Arial" panose="020B0604020202020204" pitchFamily="34" charset="0"/>
              <a:buChar char="•"/>
              <a:defRPr sz="1600" kern="1200">
                <a:solidFill>
                  <a:sysClr val="windowText" lastClr="000000">
                    <a:lumMod val="65000"/>
                    <a:lumOff val="35000"/>
                  </a:sysClr>
                </a:solidFill>
                <a:latin typeface="Gill Sans MT" panose="020B0502020104020203"/>
              </a:defRPr>
            </a:lvl3pPr>
            <a:lvl4pPr marL="16002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a:solidFill>
                  <a:sysClr val="windowText" lastClr="000000">
                    <a:lumMod val="65000"/>
                    <a:lumOff val="35000"/>
                  </a:sysClr>
                </a:solidFill>
                <a:latin typeface="Gill Sans MT" panose="020B0502020104020203"/>
              </a:defRPr>
            </a:lvl4pPr>
            <a:lvl5pPr marL="20574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a:solidFill>
                  <a:sysClr val="windowText" lastClr="000000">
                    <a:lumMod val="65000"/>
                    <a:lumOff val="35000"/>
                  </a:sysClr>
                </a:solidFill>
                <a:latin typeface="Gill Sans MT" panose="020B0502020104020203"/>
              </a:defRPr>
            </a:lvl5pPr>
            <a:lvl6pPr marL="25146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a:solidFill>
                  <a:sysClr val="windowText" lastClr="000000">
                    <a:lumMod val="65000"/>
                    <a:lumOff val="35000"/>
                  </a:sysClr>
                </a:solidFill>
                <a:latin typeface="Gill Sans MT" panose="020B0502020104020203"/>
              </a:defRPr>
            </a:lvl6pPr>
            <a:lvl7pPr marL="29718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a:solidFill>
                  <a:sysClr val="windowText" lastClr="000000">
                    <a:lumMod val="65000"/>
                    <a:lumOff val="35000"/>
                  </a:sysClr>
                </a:solidFill>
                <a:latin typeface="Gill Sans MT" panose="020B0502020104020203"/>
              </a:defRPr>
            </a:lvl7pPr>
            <a:lvl8pPr marL="3429000" indent="-228600" algn="l" defTabSz="685800" rtl="0" eaLnBrk="1" latinLnBrk="0" hangingPunct="1">
              <a:lnSpc>
                <a:spcPct val="110000"/>
              </a:lnSpc>
              <a:spcBef>
                <a:spcPts val="700"/>
              </a:spcBef>
              <a:buClr>
                <a:srgbClr val="0B082E"/>
              </a:buClr>
              <a:buFont typeface="Gill Sans MT" panose="020B0502020104020203" pitchFamily="34" charset="0"/>
              <a:buChar char="–"/>
              <a:defRPr sz="1400" kern="1200" baseline="0">
                <a:solidFill>
                  <a:sysClr val="windowText" lastClr="000000">
                    <a:lumMod val="65000"/>
                    <a:lumOff val="35000"/>
                  </a:sysClr>
                </a:solidFill>
                <a:latin typeface="Gill Sans MT" panose="020B0502020104020203"/>
              </a:defRPr>
            </a:lvl8pPr>
            <a:lvl9pPr marL="3886200" indent="-228600" algn="l" defTabSz="685800" rtl="0" eaLnBrk="1" latinLnBrk="0" hangingPunct="1">
              <a:lnSpc>
                <a:spcPct val="110000"/>
              </a:lnSpc>
              <a:spcBef>
                <a:spcPts val="700"/>
              </a:spcBef>
              <a:buClr>
                <a:srgbClr val="0B082E"/>
              </a:buClr>
              <a:buFont typeface="Arial" panose="020B0604020202020204" pitchFamily="34" charset="0"/>
              <a:buChar char="•"/>
              <a:defRPr sz="1400" kern="1200" baseline="0">
                <a:solidFill>
                  <a:sysClr val="windowText" lastClr="000000">
                    <a:lumMod val="65000"/>
                    <a:lumOff val="35000"/>
                  </a:sysClr>
                </a:solidFill>
                <a:latin typeface="Gill Sans MT" panose="020B0502020104020203"/>
              </a:defRPr>
            </a:lvl9pPr>
          </a:lstStyle>
          <a:p>
            <a:pPr algn="l" fontAlgn="base"/>
            <a:r>
              <a:rPr lang="en-US" sz="1600" b="1" i="0" dirty="0">
                <a:solidFill>
                  <a:srgbClr val="1B1F27"/>
                </a:solidFill>
                <a:effectLst/>
                <a:latin typeface="inherit"/>
              </a:rPr>
              <a:t>Comprehensive sex education is a critical component of sexual and reproductive health care.</a:t>
            </a:r>
            <a:endParaRPr lang="en-US" sz="1600" b="0" i="0" dirty="0">
              <a:solidFill>
                <a:srgbClr val="1B1F27"/>
              </a:solidFill>
              <a:effectLst/>
              <a:latin typeface="Alegreya Sans"/>
            </a:endParaRPr>
          </a:p>
          <a:p>
            <a:pPr algn="l" fontAlgn="base"/>
            <a:r>
              <a:rPr lang="en-US" sz="1600" b="0" i="0" dirty="0">
                <a:solidFill>
                  <a:srgbClr val="1B1F27"/>
                </a:solidFill>
                <a:effectLst/>
                <a:latin typeface="Alegreya Sans"/>
              </a:rPr>
              <a:t>Developing a healthy sexuality is a </a:t>
            </a:r>
            <a:r>
              <a:rPr lang="en-US" sz="1600" b="1" i="0" u="sng" dirty="0">
                <a:solidFill>
                  <a:srgbClr val="304FFE"/>
                </a:solidFill>
                <a:effectLst/>
                <a:latin typeface="inherit"/>
                <a:hlinkClick r:id="rId5"/>
              </a:rPr>
              <a:t>core developmental milestone</a:t>
            </a:r>
            <a:r>
              <a:rPr lang="en-US" sz="1600" b="0" i="0" dirty="0">
                <a:solidFill>
                  <a:srgbClr val="1B1F27"/>
                </a:solidFill>
                <a:effectLst/>
                <a:latin typeface="Alegreya Sans"/>
              </a:rPr>
              <a:t> for child and adolescent health.</a:t>
            </a:r>
          </a:p>
          <a:p>
            <a:pPr algn="l" fontAlgn="base"/>
            <a:r>
              <a:rPr lang="en-US" sz="1600" b="0" i="0" dirty="0">
                <a:solidFill>
                  <a:srgbClr val="1B1F27"/>
                </a:solidFill>
                <a:effectLst/>
                <a:latin typeface="Alegreya Sans"/>
              </a:rPr>
              <a:t>Youth need developmentally appropriate information about their sexuality and how it relates to their bodies, community, culture, society, mental health, and relationships with family, peers, and romantic partners.</a:t>
            </a:r>
          </a:p>
          <a:p>
            <a:pPr algn="l" fontAlgn="base"/>
            <a:r>
              <a:rPr lang="en-US" sz="1600" b="1" i="0" u="sng" dirty="0">
                <a:solidFill>
                  <a:srgbClr val="304FFE"/>
                </a:solidFill>
                <a:effectLst/>
                <a:latin typeface="inherit"/>
                <a:hlinkClick r:id="rId6"/>
              </a:rPr>
              <a:t>AAP supports</a:t>
            </a:r>
            <a:r>
              <a:rPr lang="en-US" sz="1600" b="0" i="0" dirty="0">
                <a:solidFill>
                  <a:srgbClr val="1B1F27"/>
                </a:solidFill>
                <a:effectLst/>
                <a:latin typeface="Alegreya Sans"/>
              </a:rPr>
              <a:t> broad access to comprehensive sex education, wherein all children and adolescents have access to developmentally appropriate, evidence-based education that provides the knowledge they need to:</a:t>
            </a:r>
          </a:p>
          <a:p>
            <a:pPr algn="l" fontAlgn="base">
              <a:buFont typeface="Arial" panose="020B0604020202020204" pitchFamily="34" charset="0"/>
              <a:buChar char="•"/>
            </a:pPr>
            <a:r>
              <a:rPr lang="en-US" sz="1600" b="0" i="0" dirty="0">
                <a:solidFill>
                  <a:srgbClr val="1B1F27"/>
                </a:solidFill>
                <a:effectLst/>
                <a:latin typeface="Alegreya Sans"/>
              </a:rPr>
              <a:t>Develop a safe and positive view of sexuality.</a:t>
            </a:r>
          </a:p>
          <a:p>
            <a:pPr algn="l" fontAlgn="base">
              <a:buFont typeface="Arial" panose="020B0604020202020204" pitchFamily="34" charset="0"/>
              <a:buChar char="•"/>
            </a:pPr>
            <a:r>
              <a:rPr lang="en-US" sz="1600" b="0" i="0" dirty="0">
                <a:solidFill>
                  <a:srgbClr val="1B1F27"/>
                </a:solidFill>
                <a:effectLst/>
                <a:latin typeface="Alegreya Sans"/>
              </a:rPr>
              <a:t>Build healthy relationships.</a:t>
            </a:r>
          </a:p>
          <a:p>
            <a:pPr algn="l" fontAlgn="base">
              <a:buFont typeface="Arial" panose="020B0604020202020204" pitchFamily="34" charset="0"/>
              <a:buChar char="•"/>
            </a:pPr>
            <a:r>
              <a:rPr lang="en-US" sz="1600" b="0" i="0" dirty="0">
                <a:solidFill>
                  <a:srgbClr val="1B1F27"/>
                </a:solidFill>
                <a:effectLst/>
                <a:latin typeface="Alegreya Sans"/>
              </a:rPr>
              <a:t>Make informed, safe, positive choices about their sexuality and sexual health.</a:t>
            </a:r>
          </a:p>
        </p:txBody>
      </p:sp>
    </p:spTree>
    <p:extLst>
      <p:ext uri="{BB962C8B-B14F-4D97-AF65-F5344CB8AC3E}">
        <p14:creationId xmlns:p14="http://schemas.microsoft.com/office/powerpoint/2010/main" val="22156693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2"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28539"/>
            <a:ext cx="8178799"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790956"/>
            <a:ext cx="7934706"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A484292-0304-E218-E431-73F9F8F0F232}"/>
              </a:ext>
            </a:extLst>
          </p:cNvPr>
          <p:cNvSpPr>
            <a:spLocks noGrp="1"/>
          </p:cNvSpPr>
          <p:nvPr>
            <p:ph type="ctrTitle"/>
          </p:nvPr>
        </p:nvSpPr>
        <p:spPr>
          <a:xfrm>
            <a:off x="978247" y="1275587"/>
            <a:ext cx="7197632" cy="3319285"/>
          </a:xfrm>
        </p:spPr>
        <p:txBody>
          <a:bodyPr anchor="ctr">
            <a:normAutofit/>
          </a:bodyPr>
          <a:lstStyle/>
          <a:p>
            <a:r>
              <a:rPr lang="en-US" sz="5200" dirty="0">
                <a:solidFill>
                  <a:srgbClr val="FFFFFF"/>
                </a:solidFill>
              </a:rPr>
              <a:t>All S.H.A.R.E. lesson content is based on the Nevada Academic Content Standards for Health</a:t>
            </a:r>
          </a:p>
        </p:txBody>
      </p:sp>
      <p:cxnSp>
        <p:nvCxnSpPr>
          <p:cNvPr id="16" name="Straight Connector 15">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4163" y="4769963"/>
            <a:ext cx="97567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90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971551" y="982132"/>
            <a:ext cx="7200897" cy="1303867"/>
          </a:xfrm>
        </p:spPr>
        <p:txBody>
          <a:bodyPr>
            <a:normAutofit/>
          </a:bodyPr>
          <a:lstStyle/>
          <a:p>
            <a:pPr eaLnBrk="1" hangingPunct="1">
              <a:lnSpc>
                <a:spcPct val="90000"/>
              </a:lnSpc>
            </a:pPr>
            <a:r>
              <a:rPr lang="en-US" altLang="en-US" dirty="0">
                <a:solidFill>
                  <a:srgbClr val="262626"/>
                </a:solidFill>
              </a:rPr>
              <a:t>S.H.A.R.E. 6</a:t>
            </a:r>
            <a:r>
              <a:rPr lang="en-US" altLang="en-US" baseline="30000" dirty="0">
                <a:solidFill>
                  <a:srgbClr val="262626"/>
                </a:solidFill>
              </a:rPr>
              <a:t>TH</a:t>
            </a:r>
            <a:r>
              <a:rPr lang="en-US" altLang="en-US" dirty="0">
                <a:solidFill>
                  <a:srgbClr val="262626"/>
                </a:solidFill>
              </a:rPr>
              <a:t> GRADE CURRICULUM</a:t>
            </a:r>
          </a:p>
        </p:txBody>
      </p:sp>
      <p:graphicFrame>
        <p:nvGraphicFramePr>
          <p:cNvPr id="10256" name="Content Placeholder 2">
            <a:extLst>
              <a:ext uri="{FF2B5EF4-FFF2-40B4-BE49-F238E27FC236}">
                <a16:creationId xmlns:a16="http://schemas.microsoft.com/office/drawing/2014/main" id="{F0F483BD-06B9-CD10-66FD-6ADFB301960C}"/>
              </a:ext>
            </a:extLst>
          </p:cNvPr>
          <p:cNvGraphicFramePr>
            <a:graphicFrameLocks noGrp="1"/>
          </p:cNvGraphicFramePr>
          <p:nvPr>
            <p:ph idx="1"/>
            <p:extLst>
              <p:ext uri="{D42A27DB-BD31-4B8C-83A1-F6EECF244321}">
                <p14:modId xmlns:p14="http://schemas.microsoft.com/office/powerpoint/2010/main" val="810873404"/>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AC6957D9-0752-33A2-2F3A-B2F2E7ADE877}"/>
            </a:ext>
          </a:extLst>
        </p:cNvPr>
        <p:cNvGrpSpPr/>
        <p:nvPr/>
      </p:nvGrpSpPr>
      <p:grpSpPr>
        <a:xfrm>
          <a:off x="0" y="0"/>
          <a:ext cx="0" cy="0"/>
          <a:chOff x="0" y="0"/>
          <a:chExt cx="0" cy="0"/>
        </a:xfrm>
      </p:grpSpPr>
      <p:sp>
        <p:nvSpPr>
          <p:cNvPr id="10242" name="Title 1">
            <a:extLst>
              <a:ext uri="{FF2B5EF4-FFF2-40B4-BE49-F238E27FC236}">
                <a16:creationId xmlns:a16="http://schemas.microsoft.com/office/drawing/2014/main" id="{ADC432D3-AD42-C2EB-F820-95B9050D470B}"/>
              </a:ext>
            </a:extLst>
          </p:cNvPr>
          <p:cNvSpPr>
            <a:spLocks noGrp="1"/>
          </p:cNvSpPr>
          <p:nvPr>
            <p:ph type="title"/>
          </p:nvPr>
        </p:nvSpPr>
        <p:spPr>
          <a:xfrm>
            <a:off x="971551" y="982132"/>
            <a:ext cx="7200897" cy="1303867"/>
          </a:xfrm>
        </p:spPr>
        <p:txBody>
          <a:bodyPr>
            <a:normAutofit/>
          </a:bodyPr>
          <a:lstStyle/>
          <a:p>
            <a:pPr eaLnBrk="1" hangingPunct="1">
              <a:lnSpc>
                <a:spcPct val="90000"/>
              </a:lnSpc>
            </a:pPr>
            <a:r>
              <a:rPr lang="en-US" altLang="en-US" dirty="0">
                <a:solidFill>
                  <a:srgbClr val="262626"/>
                </a:solidFill>
              </a:rPr>
              <a:t>S.H.A.R.E. 7</a:t>
            </a:r>
            <a:r>
              <a:rPr lang="en-US" altLang="en-US" baseline="30000" dirty="0">
                <a:solidFill>
                  <a:srgbClr val="262626"/>
                </a:solidFill>
              </a:rPr>
              <a:t>TH</a:t>
            </a:r>
            <a:r>
              <a:rPr lang="en-US" altLang="en-US" dirty="0">
                <a:solidFill>
                  <a:srgbClr val="262626"/>
                </a:solidFill>
              </a:rPr>
              <a:t> GRADE CURRICULUM</a:t>
            </a:r>
          </a:p>
        </p:txBody>
      </p:sp>
      <p:graphicFrame>
        <p:nvGraphicFramePr>
          <p:cNvPr id="10256" name="Content Placeholder 2">
            <a:extLst>
              <a:ext uri="{FF2B5EF4-FFF2-40B4-BE49-F238E27FC236}">
                <a16:creationId xmlns:a16="http://schemas.microsoft.com/office/drawing/2014/main" id="{668FC44A-7618-B8DC-E490-859361F21571}"/>
              </a:ext>
            </a:extLst>
          </p:cNvPr>
          <p:cNvGraphicFramePr>
            <a:graphicFrameLocks noGrp="1"/>
          </p:cNvGraphicFramePr>
          <p:nvPr>
            <p:ph idx="1"/>
            <p:extLst>
              <p:ext uri="{D42A27DB-BD31-4B8C-83A1-F6EECF244321}">
                <p14:modId xmlns:p14="http://schemas.microsoft.com/office/powerpoint/2010/main" val="2468359130"/>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72877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Badge</Template>
  <TotalTime>6410</TotalTime>
  <Words>918</Words>
  <Application>Microsoft Macintosh PowerPoint</Application>
  <PresentationFormat>On-screen Show (4:3)</PresentationFormat>
  <Paragraphs>77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Alegreya Sans</vt:lpstr>
      <vt:lpstr>Arial</vt:lpstr>
      <vt:lpstr>Garamond</vt:lpstr>
      <vt:lpstr>Gill Sans MT</vt:lpstr>
      <vt:lpstr>inherit</vt:lpstr>
      <vt:lpstr>Organic</vt:lpstr>
      <vt:lpstr>S.H.A.R.E.  Parent Preview  for MS (6th, 7th &amp; 8th)  (Sexuality, Health &amp; Responsibility Education)</vt:lpstr>
      <vt:lpstr>MISSION OF S.H.A.R.E.</vt:lpstr>
      <vt:lpstr>S.H.A.R.E. PROGRAM BACKGROUND</vt:lpstr>
      <vt:lpstr>Parent Permission</vt:lpstr>
      <vt:lpstr>Reasons for S.H.A.R.E.</vt:lpstr>
      <vt:lpstr>PowerPoint Presentation</vt:lpstr>
      <vt:lpstr>All S.H.A.R.E. lesson content is based on the Nevada Academic Content Standards for Health</vt:lpstr>
      <vt:lpstr>S.H.A.R.E. 6TH GRADE CURRICULUM</vt:lpstr>
      <vt:lpstr>S.H.A.R.E. 7TH GRADE CURRICULUM</vt:lpstr>
      <vt:lpstr>S.H.A.R.E. 8TH GRADE CURRICULUM</vt:lpstr>
      <vt:lpstr>For more information: please contact us at</vt:lpstr>
      <vt:lpstr>Thank you</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RELATIONSHIPS</dc:title>
  <dc:creator>Administrator</dc:creator>
  <cp:lastModifiedBy>Proctor, Rochelle</cp:lastModifiedBy>
  <cp:revision>109</cp:revision>
  <dcterms:created xsi:type="dcterms:W3CDTF">2010-06-04T19:20:32Z</dcterms:created>
  <dcterms:modified xsi:type="dcterms:W3CDTF">2024-02-05T17:18:11Z</dcterms:modified>
</cp:coreProperties>
</file>